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70" r:id="rId3"/>
    <p:sldId id="281" r:id="rId4"/>
    <p:sldId id="263" r:id="rId5"/>
    <p:sldId id="261" r:id="rId6"/>
    <p:sldId id="271" r:id="rId7"/>
    <p:sldId id="291" r:id="rId8"/>
    <p:sldId id="290" r:id="rId9"/>
    <p:sldId id="292" r:id="rId10"/>
    <p:sldId id="272" r:id="rId11"/>
    <p:sldId id="280" r:id="rId12"/>
    <p:sldId id="293" r:id="rId13"/>
    <p:sldId id="273" r:id="rId14"/>
    <p:sldId id="288" r:id="rId15"/>
    <p:sldId id="257" r:id="rId16"/>
    <p:sldId id="266" r:id="rId17"/>
    <p:sldId id="274" r:id="rId18"/>
    <p:sldId id="259" r:id="rId19"/>
    <p:sldId id="265" r:id="rId20"/>
    <p:sldId id="268" r:id="rId21"/>
    <p:sldId id="260" r:id="rId22"/>
    <p:sldId id="275" r:id="rId23"/>
    <p:sldId id="278" r:id="rId24"/>
    <p:sldId id="282" r:id="rId25"/>
    <p:sldId id="283" r:id="rId26"/>
    <p:sldId id="286" r:id="rId27"/>
    <p:sldId id="285"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786B"/>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3822" autoAdjust="0"/>
  </p:normalViewPr>
  <p:slideViewPr>
    <p:cSldViewPr>
      <p:cViewPr varScale="1">
        <p:scale>
          <a:sx n="46" d="100"/>
          <a:sy n="46" d="100"/>
        </p:scale>
        <p:origin x="2160" y="42"/>
      </p:cViewPr>
      <p:guideLst>
        <p:guide orient="horz" pos="2160"/>
        <p:guide pos="2880"/>
      </p:guideLst>
    </p:cSldViewPr>
  </p:slideViewPr>
  <p:notesTextViewPr>
    <p:cViewPr>
      <p:scale>
        <a:sx n="1" d="1"/>
        <a:sy n="1" d="1"/>
      </p:scale>
      <p:origin x="0" y="0"/>
    </p:cViewPr>
  </p:notesTextViewPr>
  <p:sorterViewPr>
    <p:cViewPr>
      <p:scale>
        <a:sx n="100" d="100"/>
        <a:sy n="100" d="100"/>
      </p:scale>
      <p:origin x="0" y="-55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1.png"/></Relationships>
</file>

<file path=ppt/diagrams/_rels/data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_rels/drawing1.xml.rels><?xml version="1.0" encoding="UTF-8" standalone="yes"?>
<Relationships xmlns="http://schemas.openxmlformats.org/package/2006/relationships"><Relationship Id="rId1" Type="http://schemas.openxmlformats.org/officeDocument/2006/relationships/image" Target="../media/image1.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EE6B18-0EFA-4E4A-87FD-96FD3AE58FA0}" type="doc">
      <dgm:prSet loTypeId="urn:microsoft.com/office/officeart/2008/layout/CircularPictureCallout" loCatId="picture" qsTypeId="urn:microsoft.com/office/officeart/2005/8/quickstyle/simple2" qsCatId="simple" csTypeId="urn:microsoft.com/office/officeart/2005/8/colors/accent0_1" csCatId="mainScheme" phldr="1"/>
      <dgm:spPr/>
    </dgm:pt>
    <dgm:pt modelId="{9858F909-6183-4C06-94D9-8F228089482B}">
      <dgm:prSet phldrT="[Text]" custT="1"/>
      <dgm:spPr/>
      <dgm:t>
        <a:bodyPr/>
        <a:lstStyle/>
        <a:p>
          <a:pPr algn="r"/>
          <a:endParaRPr lang="en-US" sz="4000" b="1" dirty="0">
            <a:solidFill>
              <a:srgbClr val="FF33CC"/>
            </a:solidFill>
          </a:endParaRPr>
        </a:p>
        <a:p>
          <a:pPr algn="r"/>
          <a:endParaRPr lang="en-US" sz="4000" b="1" dirty="0">
            <a:solidFill>
              <a:srgbClr val="FF33CC"/>
            </a:solidFill>
          </a:endParaRPr>
        </a:p>
        <a:p>
          <a:pPr algn="r"/>
          <a:endParaRPr lang="en-US" sz="4000" b="1" dirty="0">
            <a:solidFill>
              <a:srgbClr val="FF33CC"/>
            </a:solidFill>
          </a:endParaRPr>
        </a:p>
        <a:p>
          <a:pPr algn="r"/>
          <a:endParaRPr lang="en-US" sz="4000" b="1" dirty="0">
            <a:solidFill>
              <a:srgbClr val="FF33CC"/>
            </a:solidFill>
          </a:endParaRPr>
        </a:p>
        <a:p>
          <a:pPr algn="r"/>
          <a:endParaRPr lang="en-US" sz="4000" b="1" dirty="0">
            <a:solidFill>
              <a:srgbClr val="002060"/>
            </a:solidFill>
          </a:endParaRPr>
        </a:p>
        <a:p>
          <a:pPr algn="r"/>
          <a:endParaRPr lang="en-US" sz="4000" b="1" dirty="0">
            <a:solidFill>
              <a:srgbClr val="FF33CC"/>
            </a:solidFill>
          </a:endParaRPr>
        </a:p>
      </dgm:t>
    </dgm:pt>
    <dgm:pt modelId="{E78E2501-1952-45D4-83A8-9E7ED225CF16}" type="sibTrans" cxnId="{60515024-E8DE-4076-ABE0-29A03D840576}">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29000" r="-29000"/>
          </a:stretch>
        </a:blipFill>
        <a:ln>
          <a:solidFill>
            <a:srgbClr val="002060"/>
          </a:solidFill>
        </a:ln>
      </dgm:spPr>
      <dgm:t>
        <a:bodyPr/>
        <a:lstStyle/>
        <a:p>
          <a:endParaRPr lang="en-US"/>
        </a:p>
      </dgm:t>
    </dgm:pt>
    <dgm:pt modelId="{5769D960-C023-4970-980E-F06C2FBEF066}" type="parTrans" cxnId="{60515024-E8DE-4076-ABE0-29A03D840576}">
      <dgm:prSet/>
      <dgm:spPr/>
      <dgm:t>
        <a:bodyPr/>
        <a:lstStyle/>
        <a:p>
          <a:endParaRPr lang="en-US"/>
        </a:p>
      </dgm:t>
    </dgm:pt>
    <dgm:pt modelId="{E8846C6E-07C5-4FB8-9F5D-016850FCD147}" type="pres">
      <dgm:prSet presAssocID="{F1EE6B18-0EFA-4E4A-87FD-96FD3AE58FA0}" presName="Name0" presStyleCnt="0">
        <dgm:presLayoutVars>
          <dgm:chMax val="7"/>
          <dgm:chPref val="7"/>
          <dgm:dir/>
        </dgm:presLayoutVars>
      </dgm:prSet>
      <dgm:spPr/>
    </dgm:pt>
    <dgm:pt modelId="{A28ED032-24EB-467C-8F9B-E95B3CEDEBFE}" type="pres">
      <dgm:prSet presAssocID="{F1EE6B18-0EFA-4E4A-87FD-96FD3AE58FA0}" presName="Name1" presStyleCnt="0"/>
      <dgm:spPr/>
    </dgm:pt>
    <dgm:pt modelId="{24805083-7920-4AB1-A48F-D862EB302D14}" type="pres">
      <dgm:prSet presAssocID="{E78E2501-1952-45D4-83A8-9E7ED225CF16}" presName="picture_1" presStyleCnt="0"/>
      <dgm:spPr/>
    </dgm:pt>
    <dgm:pt modelId="{D6FC02A4-2F10-4F74-A4B3-2E0616436022}" type="pres">
      <dgm:prSet presAssocID="{E78E2501-1952-45D4-83A8-9E7ED225CF16}" presName="pictureRepeatNode" presStyleLbl="alignImgPlace1" presStyleIdx="0" presStyleCnt="1" custScaleX="200000" custScaleY="192525" custLinFactNeighborX="9824" custLinFactNeighborY="5495"/>
      <dgm:spPr/>
    </dgm:pt>
    <dgm:pt modelId="{168D3D45-A4D4-422C-A780-0A080D08C388}" type="pres">
      <dgm:prSet presAssocID="{9858F909-6183-4C06-94D9-8F228089482B}" presName="text_1" presStyleLbl="node1" presStyleIdx="0" presStyleCnt="0" custScaleX="282717" custScaleY="73292" custLinFactNeighborX="12521" custLinFactNeighborY="-91860">
        <dgm:presLayoutVars>
          <dgm:bulletEnabled val="1"/>
        </dgm:presLayoutVars>
      </dgm:prSet>
      <dgm:spPr/>
    </dgm:pt>
  </dgm:ptLst>
  <dgm:cxnLst>
    <dgm:cxn modelId="{60515024-E8DE-4076-ABE0-29A03D840576}" srcId="{F1EE6B18-0EFA-4E4A-87FD-96FD3AE58FA0}" destId="{9858F909-6183-4C06-94D9-8F228089482B}" srcOrd="0" destOrd="0" parTransId="{5769D960-C023-4970-980E-F06C2FBEF066}" sibTransId="{E78E2501-1952-45D4-83A8-9E7ED225CF16}"/>
    <dgm:cxn modelId="{22CE32A4-44AF-4381-B696-72BAA036955C}" type="presOf" srcId="{F1EE6B18-0EFA-4E4A-87FD-96FD3AE58FA0}" destId="{E8846C6E-07C5-4FB8-9F5D-016850FCD147}" srcOrd="0" destOrd="0" presId="urn:microsoft.com/office/officeart/2008/layout/CircularPictureCallout"/>
    <dgm:cxn modelId="{B02B11C6-E37C-43C0-A2A0-4880E0D34566}" type="presOf" srcId="{E78E2501-1952-45D4-83A8-9E7ED225CF16}" destId="{D6FC02A4-2F10-4F74-A4B3-2E0616436022}" srcOrd="0" destOrd="0" presId="urn:microsoft.com/office/officeart/2008/layout/CircularPictureCallout"/>
    <dgm:cxn modelId="{2147FDC6-3F54-40B1-991A-8F487DF84B2D}" type="presOf" srcId="{9858F909-6183-4C06-94D9-8F228089482B}" destId="{168D3D45-A4D4-422C-A780-0A080D08C388}" srcOrd="0" destOrd="0" presId="urn:microsoft.com/office/officeart/2008/layout/CircularPictureCallout"/>
    <dgm:cxn modelId="{719F48F7-9BFC-40E4-9A38-1341E51BAC27}" type="presParOf" srcId="{E8846C6E-07C5-4FB8-9F5D-016850FCD147}" destId="{A28ED032-24EB-467C-8F9B-E95B3CEDEBFE}" srcOrd="0" destOrd="0" presId="urn:microsoft.com/office/officeart/2008/layout/CircularPictureCallout"/>
    <dgm:cxn modelId="{CF7F9A35-6BF8-478A-8A77-4D26D7937F19}" type="presParOf" srcId="{A28ED032-24EB-467C-8F9B-E95B3CEDEBFE}" destId="{24805083-7920-4AB1-A48F-D862EB302D14}" srcOrd="0" destOrd="0" presId="urn:microsoft.com/office/officeart/2008/layout/CircularPictureCallout"/>
    <dgm:cxn modelId="{29385566-8427-4861-801B-E41144919493}" type="presParOf" srcId="{24805083-7920-4AB1-A48F-D862EB302D14}" destId="{D6FC02A4-2F10-4F74-A4B3-2E0616436022}" srcOrd="0" destOrd="0" presId="urn:microsoft.com/office/officeart/2008/layout/CircularPictureCallout"/>
    <dgm:cxn modelId="{B5DF396C-4FA8-439D-BA77-30B4A604F065}" type="presParOf" srcId="{A28ED032-24EB-467C-8F9B-E95B3CEDEBFE}" destId="{168D3D45-A4D4-422C-A780-0A080D08C388}" srcOrd="1" destOrd="0" presId="urn:microsoft.com/office/officeart/2008/layout/CircularPictureCallou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4E4327-A00C-433A-9DBC-E1D09DE47C61}" type="doc">
      <dgm:prSet loTypeId="urn:microsoft.com/office/officeart/2011/layout/CircleProcess" loCatId="process" qsTypeId="urn:microsoft.com/office/officeart/2005/8/quickstyle/simple1" qsCatId="simple" csTypeId="urn:microsoft.com/office/officeart/2005/8/colors/accent0_3" csCatId="mainScheme" phldr="1"/>
      <dgm:spPr/>
    </dgm:pt>
    <dgm:pt modelId="{724DFED6-E1D0-499A-939A-00589BF89B6F}" type="pres">
      <dgm:prSet presAssocID="{C14E4327-A00C-433A-9DBC-E1D09DE47C61}" presName="Name0" presStyleCnt="0">
        <dgm:presLayoutVars>
          <dgm:chMax val="11"/>
          <dgm:chPref val="11"/>
          <dgm:dir/>
          <dgm:resizeHandles/>
        </dgm:presLayoutVars>
      </dgm:prSet>
      <dgm:spPr/>
    </dgm:pt>
  </dgm:ptLst>
  <dgm:cxnLst>
    <dgm:cxn modelId="{40BB7356-D5EC-46B7-9FB9-9760A4FBEBB0}" type="presOf" srcId="{C14E4327-A00C-433A-9DBC-E1D09DE47C61}" destId="{724DFED6-E1D0-499A-939A-00589BF89B6F}" srcOrd="0"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4E4327-A00C-433A-9DBC-E1D09DE47C61}" type="doc">
      <dgm:prSet loTypeId="urn:microsoft.com/office/officeart/2011/layout/CircleProcess" loCatId="process" qsTypeId="urn:microsoft.com/office/officeart/2005/8/quickstyle/simple1" qsCatId="simple" csTypeId="urn:microsoft.com/office/officeart/2005/8/colors/accent0_3" csCatId="mainScheme" phldr="1"/>
      <dgm:spPr/>
    </dgm:pt>
    <dgm:pt modelId="{724DFED6-E1D0-499A-939A-00589BF89B6F}" type="pres">
      <dgm:prSet presAssocID="{C14E4327-A00C-433A-9DBC-E1D09DE47C61}" presName="Name0" presStyleCnt="0">
        <dgm:presLayoutVars>
          <dgm:chMax val="11"/>
          <dgm:chPref val="11"/>
          <dgm:dir/>
          <dgm:resizeHandles/>
        </dgm:presLayoutVars>
      </dgm:prSet>
      <dgm:spPr/>
    </dgm:pt>
  </dgm:ptLst>
  <dgm:cxnLst>
    <dgm:cxn modelId="{40BB7356-D5EC-46B7-9FB9-9760A4FBEBB0}" type="presOf" srcId="{C14E4327-A00C-433A-9DBC-E1D09DE47C61}" destId="{724DFED6-E1D0-499A-939A-00589BF89B6F}" srcOrd="0"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7EDDA8D-A3E3-4D83-9AC7-BA4BC01B76AA}" type="doc">
      <dgm:prSet loTypeId="urn:microsoft.com/office/officeart/2018/5/layout/IconLeaf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307D964-01FA-46D2-AA5D-4F902A156D5C}">
      <dgm:prSet/>
      <dgm:spPr/>
      <dgm:t>
        <a:bodyPr/>
        <a:lstStyle/>
        <a:p>
          <a:pPr>
            <a:lnSpc>
              <a:spcPct val="100000"/>
            </a:lnSpc>
            <a:defRPr cap="all"/>
          </a:pPr>
          <a:r>
            <a:rPr lang="en-US"/>
            <a:t>Geographic Names</a:t>
          </a:r>
        </a:p>
      </dgm:t>
    </dgm:pt>
    <dgm:pt modelId="{11A5AC8C-BEA5-49FA-9C8F-B643D1D2C0DD}" type="parTrans" cxnId="{82F69317-95BE-41FB-B337-ECFABC3FFD3A}">
      <dgm:prSet/>
      <dgm:spPr/>
      <dgm:t>
        <a:bodyPr/>
        <a:lstStyle/>
        <a:p>
          <a:endParaRPr lang="en-US"/>
        </a:p>
      </dgm:t>
    </dgm:pt>
    <dgm:pt modelId="{A8F2BB25-AB4A-4B16-89F0-B29AB477C4D9}" type="sibTrans" cxnId="{82F69317-95BE-41FB-B337-ECFABC3FFD3A}">
      <dgm:prSet/>
      <dgm:spPr/>
      <dgm:t>
        <a:bodyPr/>
        <a:lstStyle/>
        <a:p>
          <a:endParaRPr lang="en-US"/>
        </a:p>
      </dgm:t>
    </dgm:pt>
    <dgm:pt modelId="{75171449-6A04-417A-BDAD-6C9BE822CBBF}">
      <dgm:prSet/>
      <dgm:spPr/>
      <dgm:t>
        <a:bodyPr/>
        <a:lstStyle/>
        <a:p>
          <a:pPr>
            <a:lnSpc>
              <a:spcPct val="100000"/>
            </a:lnSpc>
            <a:defRPr cap="all"/>
          </a:pPr>
          <a:r>
            <a:rPr lang="en-US"/>
            <a:t>British Legal Terminology</a:t>
          </a:r>
        </a:p>
      </dgm:t>
    </dgm:pt>
    <dgm:pt modelId="{B36DC354-22BA-4A87-B54F-625A0190373B}" type="parTrans" cxnId="{EF525D48-A0C8-4219-B9CA-BF92DE4CDAD6}">
      <dgm:prSet/>
      <dgm:spPr/>
      <dgm:t>
        <a:bodyPr/>
        <a:lstStyle/>
        <a:p>
          <a:endParaRPr lang="en-US"/>
        </a:p>
      </dgm:t>
    </dgm:pt>
    <dgm:pt modelId="{2A777E28-1F70-44BA-89B6-25EF494E5924}" type="sibTrans" cxnId="{EF525D48-A0C8-4219-B9CA-BF92DE4CDAD6}">
      <dgm:prSet/>
      <dgm:spPr/>
      <dgm:t>
        <a:bodyPr/>
        <a:lstStyle/>
        <a:p>
          <a:endParaRPr lang="en-US"/>
        </a:p>
      </dgm:t>
    </dgm:pt>
    <dgm:pt modelId="{CDA97722-8224-4347-BB96-1A0E788D1FF5}" type="pres">
      <dgm:prSet presAssocID="{07EDDA8D-A3E3-4D83-9AC7-BA4BC01B76AA}" presName="root" presStyleCnt="0">
        <dgm:presLayoutVars>
          <dgm:dir/>
          <dgm:resizeHandles val="exact"/>
        </dgm:presLayoutVars>
      </dgm:prSet>
      <dgm:spPr/>
    </dgm:pt>
    <dgm:pt modelId="{32CAF8D9-2958-4733-A67F-16BB8AC8FA63}" type="pres">
      <dgm:prSet presAssocID="{9307D964-01FA-46D2-AA5D-4F902A156D5C}" presName="compNode" presStyleCnt="0"/>
      <dgm:spPr/>
    </dgm:pt>
    <dgm:pt modelId="{5C22C5BD-EFD7-4DEE-A6DE-9FD40803A69A}" type="pres">
      <dgm:prSet presAssocID="{9307D964-01FA-46D2-AA5D-4F902A156D5C}" presName="iconBgRect" presStyleLbl="bgShp" presStyleIdx="0" presStyleCnt="2"/>
      <dgm:spPr>
        <a:prstGeom prst="round2DiagRect">
          <a:avLst>
            <a:gd name="adj1" fmla="val 29727"/>
            <a:gd name="adj2" fmla="val 0"/>
          </a:avLst>
        </a:prstGeom>
      </dgm:spPr>
    </dgm:pt>
    <dgm:pt modelId="{F2D9C80F-6506-4445-A3BD-8AA9D5783694}" type="pres">
      <dgm:prSet presAssocID="{9307D964-01FA-46D2-AA5D-4F902A156D5C}"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rker"/>
        </a:ext>
      </dgm:extLst>
    </dgm:pt>
    <dgm:pt modelId="{4D5B1536-614A-498D-8B9B-7C2CD038B949}" type="pres">
      <dgm:prSet presAssocID="{9307D964-01FA-46D2-AA5D-4F902A156D5C}" presName="spaceRect" presStyleCnt="0"/>
      <dgm:spPr/>
    </dgm:pt>
    <dgm:pt modelId="{37B7D3C6-36F9-4FA7-9E7C-5F96AA047279}" type="pres">
      <dgm:prSet presAssocID="{9307D964-01FA-46D2-AA5D-4F902A156D5C}" presName="textRect" presStyleLbl="revTx" presStyleIdx="0" presStyleCnt="2">
        <dgm:presLayoutVars>
          <dgm:chMax val="1"/>
          <dgm:chPref val="1"/>
        </dgm:presLayoutVars>
      </dgm:prSet>
      <dgm:spPr/>
    </dgm:pt>
    <dgm:pt modelId="{EC086468-6CEB-4BA3-8545-C326B1C7FE37}" type="pres">
      <dgm:prSet presAssocID="{A8F2BB25-AB4A-4B16-89F0-B29AB477C4D9}" presName="sibTrans" presStyleCnt="0"/>
      <dgm:spPr/>
    </dgm:pt>
    <dgm:pt modelId="{774D2B16-5AD1-4B9E-8A21-98C6E77018EF}" type="pres">
      <dgm:prSet presAssocID="{75171449-6A04-417A-BDAD-6C9BE822CBBF}" presName="compNode" presStyleCnt="0"/>
      <dgm:spPr/>
    </dgm:pt>
    <dgm:pt modelId="{F13704BB-D07C-41E1-A2A4-992F2C890826}" type="pres">
      <dgm:prSet presAssocID="{75171449-6A04-417A-BDAD-6C9BE822CBBF}" presName="iconBgRect" presStyleLbl="bgShp" presStyleIdx="1" presStyleCnt="2"/>
      <dgm:spPr>
        <a:prstGeom prst="round2DiagRect">
          <a:avLst>
            <a:gd name="adj1" fmla="val 29727"/>
            <a:gd name="adj2" fmla="val 0"/>
          </a:avLst>
        </a:prstGeom>
      </dgm:spPr>
    </dgm:pt>
    <dgm:pt modelId="{F33269AB-6D3E-4EE3-B4E4-F82122AA4E87}" type="pres">
      <dgm:prSet presAssocID="{75171449-6A04-417A-BDAD-6C9BE822CBBF}"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cales of Justice"/>
        </a:ext>
      </dgm:extLst>
    </dgm:pt>
    <dgm:pt modelId="{1F770674-FD24-42A9-89D0-F4FEA7B6EAF2}" type="pres">
      <dgm:prSet presAssocID="{75171449-6A04-417A-BDAD-6C9BE822CBBF}" presName="spaceRect" presStyleCnt="0"/>
      <dgm:spPr/>
    </dgm:pt>
    <dgm:pt modelId="{76B83027-D26C-4C74-961B-BC6C80AA5633}" type="pres">
      <dgm:prSet presAssocID="{75171449-6A04-417A-BDAD-6C9BE822CBBF}" presName="textRect" presStyleLbl="revTx" presStyleIdx="1" presStyleCnt="2">
        <dgm:presLayoutVars>
          <dgm:chMax val="1"/>
          <dgm:chPref val="1"/>
        </dgm:presLayoutVars>
      </dgm:prSet>
      <dgm:spPr/>
    </dgm:pt>
  </dgm:ptLst>
  <dgm:cxnLst>
    <dgm:cxn modelId="{82F69317-95BE-41FB-B337-ECFABC3FFD3A}" srcId="{07EDDA8D-A3E3-4D83-9AC7-BA4BC01B76AA}" destId="{9307D964-01FA-46D2-AA5D-4F902A156D5C}" srcOrd="0" destOrd="0" parTransId="{11A5AC8C-BEA5-49FA-9C8F-B643D1D2C0DD}" sibTransId="{A8F2BB25-AB4A-4B16-89F0-B29AB477C4D9}"/>
    <dgm:cxn modelId="{96652121-BA2D-4428-9AE2-A1ECBA8925CF}" type="presOf" srcId="{07EDDA8D-A3E3-4D83-9AC7-BA4BC01B76AA}" destId="{CDA97722-8224-4347-BB96-1A0E788D1FF5}" srcOrd="0" destOrd="0" presId="urn:microsoft.com/office/officeart/2018/5/layout/IconLeafLabelList"/>
    <dgm:cxn modelId="{4777D32C-9EBC-4629-BADA-36F26E557A8A}" type="presOf" srcId="{9307D964-01FA-46D2-AA5D-4F902A156D5C}" destId="{37B7D3C6-36F9-4FA7-9E7C-5F96AA047279}" srcOrd="0" destOrd="0" presId="urn:microsoft.com/office/officeart/2018/5/layout/IconLeafLabelList"/>
    <dgm:cxn modelId="{EF525D48-A0C8-4219-B9CA-BF92DE4CDAD6}" srcId="{07EDDA8D-A3E3-4D83-9AC7-BA4BC01B76AA}" destId="{75171449-6A04-417A-BDAD-6C9BE822CBBF}" srcOrd="1" destOrd="0" parTransId="{B36DC354-22BA-4A87-B54F-625A0190373B}" sibTransId="{2A777E28-1F70-44BA-89B6-25EF494E5924}"/>
    <dgm:cxn modelId="{F610C4C2-C08D-45EE-B113-02633770BDC0}" type="presOf" srcId="{75171449-6A04-417A-BDAD-6C9BE822CBBF}" destId="{76B83027-D26C-4C74-961B-BC6C80AA5633}" srcOrd="0" destOrd="0" presId="urn:microsoft.com/office/officeart/2018/5/layout/IconLeafLabelList"/>
    <dgm:cxn modelId="{27FE7543-2BCE-4D8B-B883-82613C35A518}" type="presParOf" srcId="{CDA97722-8224-4347-BB96-1A0E788D1FF5}" destId="{32CAF8D9-2958-4733-A67F-16BB8AC8FA63}" srcOrd="0" destOrd="0" presId="urn:microsoft.com/office/officeart/2018/5/layout/IconLeafLabelList"/>
    <dgm:cxn modelId="{51FF36F8-8913-46FB-9975-B75675DB01B3}" type="presParOf" srcId="{32CAF8D9-2958-4733-A67F-16BB8AC8FA63}" destId="{5C22C5BD-EFD7-4DEE-A6DE-9FD40803A69A}" srcOrd="0" destOrd="0" presId="urn:microsoft.com/office/officeart/2018/5/layout/IconLeafLabelList"/>
    <dgm:cxn modelId="{23E78B7A-798F-49A6-B7E9-689E388D5EF6}" type="presParOf" srcId="{32CAF8D9-2958-4733-A67F-16BB8AC8FA63}" destId="{F2D9C80F-6506-4445-A3BD-8AA9D5783694}" srcOrd="1" destOrd="0" presId="urn:microsoft.com/office/officeart/2018/5/layout/IconLeafLabelList"/>
    <dgm:cxn modelId="{253E6C1E-5774-4069-AFD8-CDB2E267A040}" type="presParOf" srcId="{32CAF8D9-2958-4733-A67F-16BB8AC8FA63}" destId="{4D5B1536-614A-498D-8B9B-7C2CD038B949}" srcOrd="2" destOrd="0" presId="urn:microsoft.com/office/officeart/2018/5/layout/IconLeafLabelList"/>
    <dgm:cxn modelId="{CD420CC8-7222-4BC9-9980-0886B6F4B50F}" type="presParOf" srcId="{32CAF8D9-2958-4733-A67F-16BB8AC8FA63}" destId="{37B7D3C6-36F9-4FA7-9E7C-5F96AA047279}" srcOrd="3" destOrd="0" presId="urn:microsoft.com/office/officeart/2018/5/layout/IconLeafLabelList"/>
    <dgm:cxn modelId="{384E25CC-4CCA-4BBE-A899-8AA3F7AF2C13}" type="presParOf" srcId="{CDA97722-8224-4347-BB96-1A0E788D1FF5}" destId="{EC086468-6CEB-4BA3-8545-C326B1C7FE37}" srcOrd="1" destOrd="0" presId="urn:microsoft.com/office/officeart/2018/5/layout/IconLeafLabelList"/>
    <dgm:cxn modelId="{B3F10431-B08F-4E9C-A464-FDC3A424D3C9}" type="presParOf" srcId="{CDA97722-8224-4347-BB96-1A0E788D1FF5}" destId="{774D2B16-5AD1-4B9E-8A21-98C6E77018EF}" srcOrd="2" destOrd="0" presId="urn:microsoft.com/office/officeart/2018/5/layout/IconLeafLabelList"/>
    <dgm:cxn modelId="{EE311F22-2620-446B-B055-59601D4145F7}" type="presParOf" srcId="{774D2B16-5AD1-4B9E-8A21-98C6E77018EF}" destId="{F13704BB-D07C-41E1-A2A4-992F2C890826}" srcOrd="0" destOrd="0" presId="urn:microsoft.com/office/officeart/2018/5/layout/IconLeafLabelList"/>
    <dgm:cxn modelId="{438A5C01-142F-450D-9017-AE5B1D72E2CA}" type="presParOf" srcId="{774D2B16-5AD1-4B9E-8A21-98C6E77018EF}" destId="{F33269AB-6D3E-4EE3-B4E4-F82122AA4E87}" srcOrd="1" destOrd="0" presId="urn:microsoft.com/office/officeart/2018/5/layout/IconLeafLabelList"/>
    <dgm:cxn modelId="{65D5EA6A-6A07-4C96-81F3-9C0D3043BFEC}" type="presParOf" srcId="{774D2B16-5AD1-4B9E-8A21-98C6E77018EF}" destId="{1F770674-FD24-42A9-89D0-F4FEA7B6EAF2}" srcOrd="2" destOrd="0" presId="urn:microsoft.com/office/officeart/2018/5/layout/IconLeafLabelList"/>
    <dgm:cxn modelId="{244DC0FD-D379-44B9-8258-2A113C24A21F}" type="presParOf" srcId="{774D2B16-5AD1-4B9E-8A21-98C6E77018EF}" destId="{76B83027-D26C-4C74-961B-BC6C80AA5633}"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9E518F8-FBC7-4021-AE31-0C592BC51596}"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0BC2C445-EFCA-4556-8B8D-A72C0CFCE55F}">
      <dgm:prSet custT="1"/>
      <dgm:spPr/>
      <dgm:t>
        <a:bodyPr/>
        <a:lstStyle/>
        <a:p>
          <a:r>
            <a:rPr lang="en-US" sz="2800" dirty="0"/>
            <a:t>British Subject</a:t>
          </a:r>
        </a:p>
      </dgm:t>
    </dgm:pt>
    <dgm:pt modelId="{F46B286B-206C-493C-93B6-F4DFA594077F}" type="parTrans" cxnId="{F89359ED-71EE-4F1F-A2BF-DF815B996370}">
      <dgm:prSet/>
      <dgm:spPr/>
      <dgm:t>
        <a:bodyPr/>
        <a:lstStyle/>
        <a:p>
          <a:endParaRPr lang="en-US"/>
        </a:p>
      </dgm:t>
    </dgm:pt>
    <dgm:pt modelId="{8F4BCC77-0016-4385-BEEA-3E13FFA47578}" type="sibTrans" cxnId="{F89359ED-71EE-4F1F-A2BF-DF815B996370}">
      <dgm:prSet/>
      <dgm:spPr/>
      <dgm:t>
        <a:bodyPr/>
        <a:lstStyle/>
        <a:p>
          <a:endParaRPr lang="en-US"/>
        </a:p>
      </dgm:t>
    </dgm:pt>
    <dgm:pt modelId="{CFE718A9-AFA3-43BB-AB3D-E6C1D4BBDC2B}">
      <dgm:prSet/>
      <dgm:spPr/>
      <dgm:t>
        <a:bodyPr/>
        <a:lstStyle/>
        <a:p>
          <a:endParaRPr lang="en-US" dirty="0"/>
        </a:p>
      </dgm:t>
    </dgm:pt>
    <dgm:pt modelId="{0F4FE41D-AA5F-4233-BF4D-2C5211A072C8}" type="parTrans" cxnId="{08D8D82F-7A9D-404A-863C-67636B0153AF}">
      <dgm:prSet/>
      <dgm:spPr/>
      <dgm:t>
        <a:bodyPr/>
        <a:lstStyle/>
        <a:p>
          <a:endParaRPr lang="en-US"/>
        </a:p>
      </dgm:t>
    </dgm:pt>
    <dgm:pt modelId="{BED8C5A4-9581-49C4-8D46-F67F4C73CAE3}" type="sibTrans" cxnId="{08D8D82F-7A9D-404A-863C-67636B0153AF}">
      <dgm:prSet/>
      <dgm:spPr/>
      <dgm:t>
        <a:bodyPr/>
        <a:lstStyle/>
        <a:p>
          <a:endParaRPr lang="en-US"/>
        </a:p>
      </dgm:t>
    </dgm:pt>
    <dgm:pt modelId="{6A2A88F6-1644-4EB4-9C68-347605281965}">
      <dgm:prSet custT="1"/>
      <dgm:spPr/>
      <dgm:t>
        <a:bodyPr/>
        <a:lstStyle/>
        <a:p>
          <a:r>
            <a:rPr lang="en-US" sz="2800" dirty="0"/>
            <a:t>Protectorate/</a:t>
          </a:r>
        </a:p>
        <a:p>
          <a:r>
            <a:rPr lang="en-US" sz="2800" dirty="0"/>
            <a:t>Protected State</a:t>
          </a:r>
        </a:p>
      </dgm:t>
    </dgm:pt>
    <dgm:pt modelId="{EE1D1F72-8E95-4BD9-8406-E7386941361A}" type="parTrans" cxnId="{B272584D-84AD-4430-AD05-87BCE00E0051}">
      <dgm:prSet/>
      <dgm:spPr/>
      <dgm:t>
        <a:bodyPr/>
        <a:lstStyle/>
        <a:p>
          <a:endParaRPr lang="en-US"/>
        </a:p>
      </dgm:t>
    </dgm:pt>
    <dgm:pt modelId="{D706ADA9-47F8-45EE-9A69-D5D3124ED06C}" type="sibTrans" cxnId="{B272584D-84AD-4430-AD05-87BCE00E0051}">
      <dgm:prSet/>
      <dgm:spPr/>
      <dgm:t>
        <a:bodyPr/>
        <a:lstStyle/>
        <a:p>
          <a:endParaRPr lang="en-US"/>
        </a:p>
      </dgm:t>
    </dgm:pt>
    <dgm:pt modelId="{9AEA1E9F-FF17-476B-B2B1-64F33C553E43}">
      <dgm:prSet custT="1"/>
      <dgm:spPr/>
      <dgm:t>
        <a:bodyPr/>
        <a:lstStyle/>
        <a:p>
          <a:r>
            <a:rPr lang="en-US" sz="2800" dirty="0"/>
            <a:t>Colony</a:t>
          </a:r>
        </a:p>
      </dgm:t>
    </dgm:pt>
    <dgm:pt modelId="{55247B32-E5D9-493F-A068-FA046B24E0E7}" type="parTrans" cxnId="{3DF95873-0D73-4C75-AE29-46F55432DA12}">
      <dgm:prSet/>
      <dgm:spPr/>
      <dgm:t>
        <a:bodyPr/>
        <a:lstStyle/>
        <a:p>
          <a:endParaRPr lang="en-US"/>
        </a:p>
      </dgm:t>
    </dgm:pt>
    <dgm:pt modelId="{B20123F0-321B-40A2-B89F-12AA5831E7D8}" type="sibTrans" cxnId="{3DF95873-0D73-4C75-AE29-46F55432DA12}">
      <dgm:prSet/>
      <dgm:spPr/>
      <dgm:t>
        <a:bodyPr/>
        <a:lstStyle/>
        <a:p>
          <a:endParaRPr lang="en-US"/>
        </a:p>
      </dgm:t>
    </dgm:pt>
    <dgm:pt modelId="{987FEB1D-C3FF-4412-85FC-57D7F3FED1FD}" type="pres">
      <dgm:prSet presAssocID="{F9E518F8-FBC7-4021-AE31-0C592BC51596}" presName="linear" presStyleCnt="0">
        <dgm:presLayoutVars>
          <dgm:dir/>
          <dgm:animLvl val="lvl"/>
          <dgm:resizeHandles val="exact"/>
        </dgm:presLayoutVars>
      </dgm:prSet>
      <dgm:spPr/>
    </dgm:pt>
    <dgm:pt modelId="{9580EC42-7EF4-4925-949B-21BBE0E5C40F}" type="pres">
      <dgm:prSet presAssocID="{0BC2C445-EFCA-4556-8B8D-A72C0CFCE55F}" presName="parentLin" presStyleCnt="0"/>
      <dgm:spPr/>
    </dgm:pt>
    <dgm:pt modelId="{EF614ED2-4C29-4D72-8091-679441E35E9E}" type="pres">
      <dgm:prSet presAssocID="{0BC2C445-EFCA-4556-8B8D-A72C0CFCE55F}" presName="parentLeftMargin" presStyleLbl="node1" presStyleIdx="0" presStyleCnt="3"/>
      <dgm:spPr/>
    </dgm:pt>
    <dgm:pt modelId="{D2B8B1BE-0BC6-4394-8B8B-9C7289E21D8A}" type="pres">
      <dgm:prSet presAssocID="{0BC2C445-EFCA-4556-8B8D-A72C0CFCE55F}" presName="parentText" presStyleLbl="node1" presStyleIdx="0" presStyleCnt="3">
        <dgm:presLayoutVars>
          <dgm:chMax val="0"/>
          <dgm:bulletEnabled val="1"/>
        </dgm:presLayoutVars>
      </dgm:prSet>
      <dgm:spPr/>
    </dgm:pt>
    <dgm:pt modelId="{25401817-9044-4B39-B012-E77D44EECC88}" type="pres">
      <dgm:prSet presAssocID="{0BC2C445-EFCA-4556-8B8D-A72C0CFCE55F}" presName="negativeSpace" presStyleCnt="0"/>
      <dgm:spPr/>
    </dgm:pt>
    <dgm:pt modelId="{62812CFD-E61B-47D9-B4A9-800756BD181B}" type="pres">
      <dgm:prSet presAssocID="{0BC2C445-EFCA-4556-8B8D-A72C0CFCE55F}" presName="childText" presStyleLbl="conFgAcc1" presStyleIdx="0" presStyleCnt="3">
        <dgm:presLayoutVars>
          <dgm:bulletEnabled val="1"/>
        </dgm:presLayoutVars>
      </dgm:prSet>
      <dgm:spPr/>
    </dgm:pt>
    <dgm:pt modelId="{D13C5BB3-9A72-4C41-B140-46267189D499}" type="pres">
      <dgm:prSet presAssocID="{8F4BCC77-0016-4385-BEEA-3E13FFA47578}" presName="spaceBetweenRectangles" presStyleCnt="0"/>
      <dgm:spPr/>
    </dgm:pt>
    <dgm:pt modelId="{A7E87E4B-8472-466B-8F3F-824868791030}" type="pres">
      <dgm:prSet presAssocID="{6A2A88F6-1644-4EB4-9C68-347605281965}" presName="parentLin" presStyleCnt="0"/>
      <dgm:spPr/>
    </dgm:pt>
    <dgm:pt modelId="{1390E2E7-BA0C-42B7-89AA-FBC9652F984E}" type="pres">
      <dgm:prSet presAssocID="{6A2A88F6-1644-4EB4-9C68-347605281965}" presName="parentLeftMargin" presStyleLbl="node1" presStyleIdx="0" presStyleCnt="3"/>
      <dgm:spPr/>
    </dgm:pt>
    <dgm:pt modelId="{F0784731-08AF-42F8-B025-6ECA0BD39B35}" type="pres">
      <dgm:prSet presAssocID="{6A2A88F6-1644-4EB4-9C68-347605281965}" presName="parentText" presStyleLbl="node1" presStyleIdx="1" presStyleCnt="3">
        <dgm:presLayoutVars>
          <dgm:chMax val="0"/>
          <dgm:bulletEnabled val="1"/>
        </dgm:presLayoutVars>
      </dgm:prSet>
      <dgm:spPr/>
    </dgm:pt>
    <dgm:pt modelId="{62083667-74DA-450E-8417-6844C514EB89}" type="pres">
      <dgm:prSet presAssocID="{6A2A88F6-1644-4EB4-9C68-347605281965}" presName="negativeSpace" presStyleCnt="0"/>
      <dgm:spPr/>
    </dgm:pt>
    <dgm:pt modelId="{813B0791-28B2-4E1B-81C1-66EE6783AC73}" type="pres">
      <dgm:prSet presAssocID="{6A2A88F6-1644-4EB4-9C68-347605281965}" presName="childText" presStyleLbl="conFgAcc1" presStyleIdx="1" presStyleCnt="3">
        <dgm:presLayoutVars>
          <dgm:bulletEnabled val="1"/>
        </dgm:presLayoutVars>
      </dgm:prSet>
      <dgm:spPr/>
    </dgm:pt>
    <dgm:pt modelId="{87CF8E04-6902-4D6B-8691-FD4658A2DE9A}" type="pres">
      <dgm:prSet presAssocID="{D706ADA9-47F8-45EE-9A69-D5D3124ED06C}" presName="spaceBetweenRectangles" presStyleCnt="0"/>
      <dgm:spPr/>
    </dgm:pt>
    <dgm:pt modelId="{19FF748A-53AD-4F17-A9C5-822624E84E9E}" type="pres">
      <dgm:prSet presAssocID="{9AEA1E9F-FF17-476B-B2B1-64F33C553E43}" presName="parentLin" presStyleCnt="0"/>
      <dgm:spPr/>
    </dgm:pt>
    <dgm:pt modelId="{5573F458-0EA5-4FE4-B9B8-77FD0DA62ECC}" type="pres">
      <dgm:prSet presAssocID="{9AEA1E9F-FF17-476B-B2B1-64F33C553E43}" presName="parentLeftMargin" presStyleLbl="node1" presStyleIdx="1" presStyleCnt="3"/>
      <dgm:spPr/>
    </dgm:pt>
    <dgm:pt modelId="{3BC96DA9-63E8-47C4-BF74-EEBDE850272E}" type="pres">
      <dgm:prSet presAssocID="{9AEA1E9F-FF17-476B-B2B1-64F33C553E43}" presName="parentText" presStyleLbl="node1" presStyleIdx="2" presStyleCnt="3">
        <dgm:presLayoutVars>
          <dgm:chMax val="0"/>
          <dgm:bulletEnabled val="1"/>
        </dgm:presLayoutVars>
      </dgm:prSet>
      <dgm:spPr/>
    </dgm:pt>
    <dgm:pt modelId="{466BDBA2-5539-4F70-9152-E36F738ADC7C}" type="pres">
      <dgm:prSet presAssocID="{9AEA1E9F-FF17-476B-B2B1-64F33C553E43}" presName="negativeSpace" presStyleCnt="0"/>
      <dgm:spPr/>
    </dgm:pt>
    <dgm:pt modelId="{9A77857F-42E6-43CD-A32D-47F29656374B}" type="pres">
      <dgm:prSet presAssocID="{9AEA1E9F-FF17-476B-B2B1-64F33C553E43}" presName="childText" presStyleLbl="conFgAcc1" presStyleIdx="2" presStyleCnt="3">
        <dgm:presLayoutVars>
          <dgm:bulletEnabled val="1"/>
        </dgm:presLayoutVars>
      </dgm:prSet>
      <dgm:spPr/>
    </dgm:pt>
  </dgm:ptLst>
  <dgm:cxnLst>
    <dgm:cxn modelId="{A1DE080F-5450-4BB8-B42C-456F9985D595}" type="presOf" srcId="{0BC2C445-EFCA-4556-8B8D-A72C0CFCE55F}" destId="{D2B8B1BE-0BC6-4394-8B8B-9C7289E21D8A}" srcOrd="1" destOrd="0" presId="urn:microsoft.com/office/officeart/2005/8/layout/list1"/>
    <dgm:cxn modelId="{08D8D82F-7A9D-404A-863C-67636B0153AF}" srcId="{0BC2C445-EFCA-4556-8B8D-A72C0CFCE55F}" destId="{CFE718A9-AFA3-43BB-AB3D-E6C1D4BBDC2B}" srcOrd="0" destOrd="0" parTransId="{0F4FE41D-AA5F-4233-BF4D-2C5211A072C8}" sibTransId="{BED8C5A4-9581-49C4-8D46-F67F4C73CAE3}"/>
    <dgm:cxn modelId="{2A75FF3E-89FE-457B-ADCD-119204495BCC}" type="presOf" srcId="{0BC2C445-EFCA-4556-8B8D-A72C0CFCE55F}" destId="{EF614ED2-4C29-4D72-8091-679441E35E9E}" srcOrd="0" destOrd="0" presId="urn:microsoft.com/office/officeart/2005/8/layout/list1"/>
    <dgm:cxn modelId="{B272584D-84AD-4430-AD05-87BCE00E0051}" srcId="{F9E518F8-FBC7-4021-AE31-0C592BC51596}" destId="{6A2A88F6-1644-4EB4-9C68-347605281965}" srcOrd="1" destOrd="0" parTransId="{EE1D1F72-8E95-4BD9-8406-E7386941361A}" sibTransId="{D706ADA9-47F8-45EE-9A69-D5D3124ED06C}"/>
    <dgm:cxn modelId="{3DF95873-0D73-4C75-AE29-46F55432DA12}" srcId="{F9E518F8-FBC7-4021-AE31-0C592BC51596}" destId="{9AEA1E9F-FF17-476B-B2B1-64F33C553E43}" srcOrd="2" destOrd="0" parTransId="{55247B32-E5D9-493F-A068-FA046B24E0E7}" sibTransId="{B20123F0-321B-40A2-B89F-12AA5831E7D8}"/>
    <dgm:cxn modelId="{62C24680-77AB-4E99-867D-FE97E316BB65}" type="presOf" srcId="{F9E518F8-FBC7-4021-AE31-0C592BC51596}" destId="{987FEB1D-C3FF-4412-85FC-57D7F3FED1FD}" srcOrd="0" destOrd="0" presId="urn:microsoft.com/office/officeart/2005/8/layout/list1"/>
    <dgm:cxn modelId="{CF14AF82-8BC4-4632-9BC1-C5AB7EE0BA45}" type="presOf" srcId="{CFE718A9-AFA3-43BB-AB3D-E6C1D4BBDC2B}" destId="{62812CFD-E61B-47D9-B4A9-800756BD181B}" srcOrd="0" destOrd="0" presId="urn:microsoft.com/office/officeart/2005/8/layout/list1"/>
    <dgm:cxn modelId="{495BAA92-67AE-4562-9D6E-1CDB2F4EFECE}" type="presOf" srcId="{6A2A88F6-1644-4EB4-9C68-347605281965}" destId="{F0784731-08AF-42F8-B025-6ECA0BD39B35}" srcOrd="1" destOrd="0" presId="urn:microsoft.com/office/officeart/2005/8/layout/list1"/>
    <dgm:cxn modelId="{5A8BBECE-5222-4EF6-A74C-382B6D37C2D0}" type="presOf" srcId="{9AEA1E9F-FF17-476B-B2B1-64F33C553E43}" destId="{5573F458-0EA5-4FE4-B9B8-77FD0DA62ECC}" srcOrd="0" destOrd="0" presId="urn:microsoft.com/office/officeart/2005/8/layout/list1"/>
    <dgm:cxn modelId="{FBAC35D3-F793-4989-A69A-F70E5AF3A278}" type="presOf" srcId="{6A2A88F6-1644-4EB4-9C68-347605281965}" destId="{1390E2E7-BA0C-42B7-89AA-FBC9652F984E}" srcOrd="0" destOrd="0" presId="urn:microsoft.com/office/officeart/2005/8/layout/list1"/>
    <dgm:cxn modelId="{602D3AE4-60A4-46B3-8CBB-EECD215187B1}" type="presOf" srcId="{9AEA1E9F-FF17-476B-B2B1-64F33C553E43}" destId="{3BC96DA9-63E8-47C4-BF74-EEBDE850272E}" srcOrd="1" destOrd="0" presId="urn:microsoft.com/office/officeart/2005/8/layout/list1"/>
    <dgm:cxn modelId="{F89359ED-71EE-4F1F-A2BF-DF815B996370}" srcId="{F9E518F8-FBC7-4021-AE31-0C592BC51596}" destId="{0BC2C445-EFCA-4556-8B8D-A72C0CFCE55F}" srcOrd="0" destOrd="0" parTransId="{F46B286B-206C-493C-93B6-F4DFA594077F}" sibTransId="{8F4BCC77-0016-4385-BEEA-3E13FFA47578}"/>
    <dgm:cxn modelId="{DC9F8F08-A19D-4AC7-915F-0FA8CC447FFF}" type="presParOf" srcId="{987FEB1D-C3FF-4412-85FC-57D7F3FED1FD}" destId="{9580EC42-7EF4-4925-949B-21BBE0E5C40F}" srcOrd="0" destOrd="0" presId="urn:microsoft.com/office/officeart/2005/8/layout/list1"/>
    <dgm:cxn modelId="{20DBAE8A-181C-4F55-9E31-53D269A51DA9}" type="presParOf" srcId="{9580EC42-7EF4-4925-949B-21BBE0E5C40F}" destId="{EF614ED2-4C29-4D72-8091-679441E35E9E}" srcOrd="0" destOrd="0" presId="urn:microsoft.com/office/officeart/2005/8/layout/list1"/>
    <dgm:cxn modelId="{42E74475-8FC0-420E-98E7-1B7066D8E39D}" type="presParOf" srcId="{9580EC42-7EF4-4925-949B-21BBE0E5C40F}" destId="{D2B8B1BE-0BC6-4394-8B8B-9C7289E21D8A}" srcOrd="1" destOrd="0" presId="urn:microsoft.com/office/officeart/2005/8/layout/list1"/>
    <dgm:cxn modelId="{137C056D-5633-44A1-95F6-E2E2EFB5345F}" type="presParOf" srcId="{987FEB1D-C3FF-4412-85FC-57D7F3FED1FD}" destId="{25401817-9044-4B39-B012-E77D44EECC88}" srcOrd="1" destOrd="0" presId="urn:microsoft.com/office/officeart/2005/8/layout/list1"/>
    <dgm:cxn modelId="{2057AA5C-2168-45A6-B469-470319331D0E}" type="presParOf" srcId="{987FEB1D-C3FF-4412-85FC-57D7F3FED1FD}" destId="{62812CFD-E61B-47D9-B4A9-800756BD181B}" srcOrd="2" destOrd="0" presId="urn:microsoft.com/office/officeart/2005/8/layout/list1"/>
    <dgm:cxn modelId="{738601E8-F4EA-47F5-9849-D4AF6044BCD4}" type="presParOf" srcId="{987FEB1D-C3FF-4412-85FC-57D7F3FED1FD}" destId="{D13C5BB3-9A72-4C41-B140-46267189D499}" srcOrd="3" destOrd="0" presId="urn:microsoft.com/office/officeart/2005/8/layout/list1"/>
    <dgm:cxn modelId="{46A07EC5-9B2F-460F-99FB-3CAA7FF1CBF6}" type="presParOf" srcId="{987FEB1D-C3FF-4412-85FC-57D7F3FED1FD}" destId="{A7E87E4B-8472-466B-8F3F-824868791030}" srcOrd="4" destOrd="0" presId="urn:microsoft.com/office/officeart/2005/8/layout/list1"/>
    <dgm:cxn modelId="{433ABC9B-6B19-4E6B-AA65-C382C52282FC}" type="presParOf" srcId="{A7E87E4B-8472-466B-8F3F-824868791030}" destId="{1390E2E7-BA0C-42B7-89AA-FBC9652F984E}" srcOrd="0" destOrd="0" presId="urn:microsoft.com/office/officeart/2005/8/layout/list1"/>
    <dgm:cxn modelId="{202A6104-7468-4934-9122-7A0D512B0A61}" type="presParOf" srcId="{A7E87E4B-8472-466B-8F3F-824868791030}" destId="{F0784731-08AF-42F8-B025-6ECA0BD39B35}" srcOrd="1" destOrd="0" presId="urn:microsoft.com/office/officeart/2005/8/layout/list1"/>
    <dgm:cxn modelId="{1E54CB04-F601-4750-B200-8C5C89AF8104}" type="presParOf" srcId="{987FEB1D-C3FF-4412-85FC-57D7F3FED1FD}" destId="{62083667-74DA-450E-8417-6844C514EB89}" srcOrd="5" destOrd="0" presId="urn:microsoft.com/office/officeart/2005/8/layout/list1"/>
    <dgm:cxn modelId="{C82B233E-9E6C-47E5-B51E-72873557F373}" type="presParOf" srcId="{987FEB1D-C3FF-4412-85FC-57D7F3FED1FD}" destId="{813B0791-28B2-4E1B-81C1-66EE6783AC73}" srcOrd="6" destOrd="0" presId="urn:microsoft.com/office/officeart/2005/8/layout/list1"/>
    <dgm:cxn modelId="{E5F06C2C-77FF-4856-9C4B-2E52C1893F4E}" type="presParOf" srcId="{987FEB1D-C3FF-4412-85FC-57D7F3FED1FD}" destId="{87CF8E04-6902-4D6B-8691-FD4658A2DE9A}" srcOrd="7" destOrd="0" presId="urn:microsoft.com/office/officeart/2005/8/layout/list1"/>
    <dgm:cxn modelId="{8C1A38B0-79E2-475E-88BA-63E2FF31337E}" type="presParOf" srcId="{987FEB1D-C3FF-4412-85FC-57D7F3FED1FD}" destId="{19FF748A-53AD-4F17-A9C5-822624E84E9E}" srcOrd="8" destOrd="0" presId="urn:microsoft.com/office/officeart/2005/8/layout/list1"/>
    <dgm:cxn modelId="{C00D1191-00FF-4CA5-8200-BE8B1C0A75B7}" type="presParOf" srcId="{19FF748A-53AD-4F17-A9C5-822624E84E9E}" destId="{5573F458-0EA5-4FE4-B9B8-77FD0DA62ECC}" srcOrd="0" destOrd="0" presId="urn:microsoft.com/office/officeart/2005/8/layout/list1"/>
    <dgm:cxn modelId="{3D604D39-76FA-45E9-A971-6D6C272EFB4D}" type="presParOf" srcId="{19FF748A-53AD-4F17-A9C5-822624E84E9E}" destId="{3BC96DA9-63E8-47C4-BF74-EEBDE850272E}" srcOrd="1" destOrd="0" presId="urn:microsoft.com/office/officeart/2005/8/layout/list1"/>
    <dgm:cxn modelId="{A6683155-DCBB-46F8-AB5F-D87E689117F3}" type="presParOf" srcId="{987FEB1D-C3FF-4412-85FC-57D7F3FED1FD}" destId="{466BDBA2-5539-4F70-9152-E36F738ADC7C}" srcOrd="9" destOrd="0" presId="urn:microsoft.com/office/officeart/2005/8/layout/list1"/>
    <dgm:cxn modelId="{71EF831B-3948-4E0A-87C8-D7164A383814}" type="presParOf" srcId="{987FEB1D-C3FF-4412-85FC-57D7F3FED1FD}" destId="{9A77857F-42E6-43CD-A32D-47F29656374B}"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9E518F8-FBC7-4021-AE31-0C592BC51596}"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0BC2C445-EFCA-4556-8B8D-A72C0CFCE55F}">
      <dgm:prSet custT="1"/>
      <dgm:spPr/>
      <dgm:t>
        <a:bodyPr/>
        <a:lstStyle/>
        <a:p>
          <a:r>
            <a:rPr lang="en-US" sz="2800" dirty="0"/>
            <a:t>Prerogative Instruments</a:t>
          </a:r>
        </a:p>
      </dgm:t>
    </dgm:pt>
    <dgm:pt modelId="{F46B286B-206C-493C-93B6-F4DFA594077F}" type="parTrans" cxnId="{F89359ED-71EE-4F1F-A2BF-DF815B996370}">
      <dgm:prSet/>
      <dgm:spPr/>
      <dgm:t>
        <a:bodyPr/>
        <a:lstStyle/>
        <a:p>
          <a:endParaRPr lang="en-US"/>
        </a:p>
      </dgm:t>
    </dgm:pt>
    <dgm:pt modelId="{8F4BCC77-0016-4385-BEEA-3E13FFA47578}" type="sibTrans" cxnId="{F89359ED-71EE-4F1F-A2BF-DF815B996370}">
      <dgm:prSet/>
      <dgm:spPr/>
      <dgm:t>
        <a:bodyPr/>
        <a:lstStyle/>
        <a:p>
          <a:endParaRPr lang="en-US"/>
        </a:p>
      </dgm:t>
    </dgm:pt>
    <dgm:pt modelId="{CFE718A9-AFA3-43BB-AB3D-E6C1D4BBDC2B}">
      <dgm:prSet/>
      <dgm:spPr/>
      <dgm:t>
        <a:bodyPr/>
        <a:lstStyle/>
        <a:p>
          <a:r>
            <a:rPr lang="en-US" dirty="0"/>
            <a:t>Proclamation</a:t>
          </a:r>
        </a:p>
      </dgm:t>
    </dgm:pt>
    <dgm:pt modelId="{0F4FE41D-AA5F-4233-BF4D-2C5211A072C8}" type="parTrans" cxnId="{08D8D82F-7A9D-404A-863C-67636B0153AF}">
      <dgm:prSet/>
      <dgm:spPr/>
      <dgm:t>
        <a:bodyPr/>
        <a:lstStyle/>
        <a:p>
          <a:endParaRPr lang="en-US"/>
        </a:p>
      </dgm:t>
    </dgm:pt>
    <dgm:pt modelId="{BED8C5A4-9581-49C4-8D46-F67F4C73CAE3}" type="sibTrans" cxnId="{08D8D82F-7A9D-404A-863C-67636B0153AF}">
      <dgm:prSet/>
      <dgm:spPr/>
      <dgm:t>
        <a:bodyPr/>
        <a:lstStyle/>
        <a:p>
          <a:endParaRPr lang="en-US"/>
        </a:p>
      </dgm:t>
    </dgm:pt>
    <dgm:pt modelId="{B3C47A1F-C0FE-4252-9F3F-14C17C20D05F}">
      <dgm:prSet/>
      <dgm:spPr/>
      <dgm:t>
        <a:bodyPr/>
        <a:lstStyle/>
        <a:p>
          <a:r>
            <a:rPr lang="en-US" dirty="0"/>
            <a:t>Orders in Council</a:t>
          </a:r>
        </a:p>
      </dgm:t>
    </dgm:pt>
    <dgm:pt modelId="{94179ABA-A8EA-4616-8604-48E55627E4C8}" type="parTrans" cxnId="{CA3FA400-74BA-41B9-B65C-DE10C3FD395F}">
      <dgm:prSet/>
      <dgm:spPr/>
      <dgm:t>
        <a:bodyPr/>
        <a:lstStyle/>
        <a:p>
          <a:endParaRPr lang="en-US"/>
        </a:p>
      </dgm:t>
    </dgm:pt>
    <dgm:pt modelId="{93330FCA-4560-4FA5-88A6-F73BB34F907F}" type="sibTrans" cxnId="{CA3FA400-74BA-41B9-B65C-DE10C3FD395F}">
      <dgm:prSet/>
      <dgm:spPr/>
      <dgm:t>
        <a:bodyPr/>
        <a:lstStyle/>
        <a:p>
          <a:endParaRPr lang="en-US"/>
        </a:p>
      </dgm:t>
    </dgm:pt>
    <dgm:pt modelId="{3EDCD6C8-7F27-4ACC-B9AE-407CC356A6DA}">
      <dgm:prSet/>
      <dgm:spPr/>
      <dgm:t>
        <a:bodyPr/>
        <a:lstStyle/>
        <a:p>
          <a:r>
            <a:rPr lang="en-US" dirty="0"/>
            <a:t>Letters Patent</a:t>
          </a:r>
        </a:p>
      </dgm:t>
    </dgm:pt>
    <dgm:pt modelId="{DE096EC9-C656-4818-8276-178CF0C728A9}" type="parTrans" cxnId="{F6B3134D-3D8D-46A6-B20B-72F0B76D32BB}">
      <dgm:prSet/>
      <dgm:spPr/>
      <dgm:t>
        <a:bodyPr/>
        <a:lstStyle/>
        <a:p>
          <a:endParaRPr lang="en-US"/>
        </a:p>
      </dgm:t>
    </dgm:pt>
    <dgm:pt modelId="{54B2E789-8BDA-4473-B3A1-45823F3C2CA7}" type="sibTrans" cxnId="{F6B3134D-3D8D-46A6-B20B-72F0B76D32BB}">
      <dgm:prSet/>
      <dgm:spPr/>
      <dgm:t>
        <a:bodyPr/>
        <a:lstStyle/>
        <a:p>
          <a:endParaRPr lang="en-US"/>
        </a:p>
      </dgm:t>
    </dgm:pt>
    <dgm:pt modelId="{6A2A88F6-1644-4EB4-9C68-347605281965}">
      <dgm:prSet custT="1"/>
      <dgm:spPr/>
      <dgm:t>
        <a:bodyPr/>
        <a:lstStyle/>
        <a:p>
          <a:r>
            <a:rPr lang="en-US" sz="2800" dirty="0"/>
            <a:t>Queen’s or King’s Regulation </a:t>
          </a:r>
        </a:p>
      </dgm:t>
    </dgm:pt>
    <dgm:pt modelId="{EE1D1F72-8E95-4BD9-8406-E7386941361A}" type="parTrans" cxnId="{B272584D-84AD-4430-AD05-87BCE00E0051}">
      <dgm:prSet/>
      <dgm:spPr/>
      <dgm:t>
        <a:bodyPr/>
        <a:lstStyle/>
        <a:p>
          <a:endParaRPr lang="en-US"/>
        </a:p>
      </dgm:t>
    </dgm:pt>
    <dgm:pt modelId="{D706ADA9-47F8-45EE-9A69-D5D3124ED06C}" type="sibTrans" cxnId="{B272584D-84AD-4430-AD05-87BCE00E0051}">
      <dgm:prSet/>
      <dgm:spPr/>
      <dgm:t>
        <a:bodyPr/>
        <a:lstStyle/>
        <a:p>
          <a:endParaRPr lang="en-US"/>
        </a:p>
      </dgm:t>
    </dgm:pt>
    <dgm:pt modelId="{9AEA1E9F-FF17-476B-B2B1-64F33C553E43}">
      <dgm:prSet custT="1"/>
      <dgm:spPr/>
      <dgm:t>
        <a:bodyPr/>
        <a:lstStyle/>
        <a:p>
          <a:r>
            <a:rPr lang="en-US" sz="2800" dirty="0"/>
            <a:t>Received/Introduced Law</a:t>
          </a:r>
        </a:p>
      </dgm:t>
    </dgm:pt>
    <dgm:pt modelId="{55247B32-E5D9-493F-A068-FA046B24E0E7}" type="parTrans" cxnId="{3DF95873-0D73-4C75-AE29-46F55432DA12}">
      <dgm:prSet/>
      <dgm:spPr/>
      <dgm:t>
        <a:bodyPr/>
        <a:lstStyle/>
        <a:p>
          <a:endParaRPr lang="en-US"/>
        </a:p>
      </dgm:t>
    </dgm:pt>
    <dgm:pt modelId="{B20123F0-321B-40A2-B89F-12AA5831E7D8}" type="sibTrans" cxnId="{3DF95873-0D73-4C75-AE29-46F55432DA12}">
      <dgm:prSet/>
      <dgm:spPr/>
      <dgm:t>
        <a:bodyPr/>
        <a:lstStyle/>
        <a:p>
          <a:endParaRPr lang="en-US"/>
        </a:p>
      </dgm:t>
    </dgm:pt>
    <dgm:pt modelId="{987FEB1D-C3FF-4412-85FC-57D7F3FED1FD}" type="pres">
      <dgm:prSet presAssocID="{F9E518F8-FBC7-4021-AE31-0C592BC51596}" presName="linear" presStyleCnt="0">
        <dgm:presLayoutVars>
          <dgm:dir/>
          <dgm:animLvl val="lvl"/>
          <dgm:resizeHandles val="exact"/>
        </dgm:presLayoutVars>
      </dgm:prSet>
      <dgm:spPr/>
    </dgm:pt>
    <dgm:pt modelId="{9580EC42-7EF4-4925-949B-21BBE0E5C40F}" type="pres">
      <dgm:prSet presAssocID="{0BC2C445-EFCA-4556-8B8D-A72C0CFCE55F}" presName="parentLin" presStyleCnt="0"/>
      <dgm:spPr/>
    </dgm:pt>
    <dgm:pt modelId="{EF614ED2-4C29-4D72-8091-679441E35E9E}" type="pres">
      <dgm:prSet presAssocID="{0BC2C445-EFCA-4556-8B8D-A72C0CFCE55F}" presName="parentLeftMargin" presStyleLbl="node1" presStyleIdx="0" presStyleCnt="3"/>
      <dgm:spPr/>
    </dgm:pt>
    <dgm:pt modelId="{D2B8B1BE-0BC6-4394-8B8B-9C7289E21D8A}" type="pres">
      <dgm:prSet presAssocID="{0BC2C445-EFCA-4556-8B8D-A72C0CFCE55F}" presName="parentText" presStyleLbl="node1" presStyleIdx="0" presStyleCnt="3">
        <dgm:presLayoutVars>
          <dgm:chMax val="0"/>
          <dgm:bulletEnabled val="1"/>
        </dgm:presLayoutVars>
      </dgm:prSet>
      <dgm:spPr/>
    </dgm:pt>
    <dgm:pt modelId="{25401817-9044-4B39-B012-E77D44EECC88}" type="pres">
      <dgm:prSet presAssocID="{0BC2C445-EFCA-4556-8B8D-A72C0CFCE55F}" presName="negativeSpace" presStyleCnt="0"/>
      <dgm:spPr/>
    </dgm:pt>
    <dgm:pt modelId="{62812CFD-E61B-47D9-B4A9-800756BD181B}" type="pres">
      <dgm:prSet presAssocID="{0BC2C445-EFCA-4556-8B8D-A72C0CFCE55F}" presName="childText" presStyleLbl="conFgAcc1" presStyleIdx="0" presStyleCnt="3">
        <dgm:presLayoutVars>
          <dgm:bulletEnabled val="1"/>
        </dgm:presLayoutVars>
      </dgm:prSet>
      <dgm:spPr/>
    </dgm:pt>
    <dgm:pt modelId="{D13C5BB3-9A72-4C41-B140-46267189D499}" type="pres">
      <dgm:prSet presAssocID="{8F4BCC77-0016-4385-BEEA-3E13FFA47578}" presName="spaceBetweenRectangles" presStyleCnt="0"/>
      <dgm:spPr/>
    </dgm:pt>
    <dgm:pt modelId="{A7E87E4B-8472-466B-8F3F-824868791030}" type="pres">
      <dgm:prSet presAssocID="{6A2A88F6-1644-4EB4-9C68-347605281965}" presName="parentLin" presStyleCnt="0"/>
      <dgm:spPr/>
    </dgm:pt>
    <dgm:pt modelId="{1390E2E7-BA0C-42B7-89AA-FBC9652F984E}" type="pres">
      <dgm:prSet presAssocID="{6A2A88F6-1644-4EB4-9C68-347605281965}" presName="parentLeftMargin" presStyleLbl="node1" presStyleIdx="0" presStyleCnt="3"/>
      <dgm:spPr/>
    </dgm:pt>
    <dgm:pt modelId="{F0784731-08AF-42F8-B025-6ECA0BD39B35}" type="pres">
      <dgm:prSet presAssocID="{6A2A88F6-1644-4EB4-9C68-347605281965}" presName="parentText" presStyleLbl="node1" presStyleIdx="1" presStyleCnt="3" custScaleX="103388">
        <dgm:presLayoutVars>
          <dgm:chMax val="0"/>
          <dgm:bulletEnabled val="1"/>
        </dgm:presLayoutVars>
      </dgm:prSet>
      <dgm:spPr/>
    </dgm:pt>
    <dgm:pt modelId="{62083667-74DA-450E-8417-6844C514EB89}" type="pres">
      <dgm:prSet presAssocID="{6A2A88F6-1644-4EB4-9C68-347605281965}" presName="negativeSpace" presStyleCnt="0"/>
      <dgm:spPr/>
    </dgm:pt>
    <dgm:pt modelId="{813B0791-28B2-4E1B-81C1-66EE6783AC73}" type="pres">
      <dgm:prSet presAssocID="{6A2A88F6-1644-4EB4-9C68-347605281965}" presName="childText" presStyleLbl="conFgAcc1" presStyleIdx="1" presStyleCnt="3">
        <dgm:presLayoutVars>
          <dgm:bulletEnabled val="1"/>
        </dgm:presLayoutVars>
      </dgm:prSet>
      <dgm:spPr/>
    </dgm:pt>
    <dgm:pt modelId="{87CF8E04-6902-4D6B-8691-FD4658A2DE9A}" type="pres">
      <dgm:prSet presAssocID="{D706ADA9-47F8-45EE-9A69-D5D3124ED06C}" presName="spaceBetweenRectangles" presStyleCnt="0"/>
      <dgm:spPr/>
    </dgm:pt>
    <dgm:pt modelId="{19FF748A-53AD-4F17-A9C5-822624E84E9E}" type="pres">
      <dgm:prSet presAssocID="{9AEA1E9F-FF17-476B-B2B1-64F33C553E43}" presName="parentLin" presStyleCnt="0"/>
      <dgm:spPr/>
    </dgm:pt>
    <dgm:pt modelId="{5573F458-0EA5-4FE4-B9B8-77FD0DA62ECC}" type="pres">
      <dgm:prSet presAssocID="{9AEA1E9F-FF17-476B-B2B1-64F33C553E43}" presName="parentLeftMargin" presStyleLbl="node1" presStyleIdx="1" presStyleCnt="3"/>
      <dgm:spPr/>
    </dgm:pt>
    <dgm:pt modelId="{3BC96DA9-63E8-47C4-BF74-EEBDE850272E}" type="pres">
      <dgm:prSet presAssocID="{9AEA1E9F-FF17-476B-B2B1-64F33C553E43}" presName="parentText" presStyleLbl="node1" presStyleIdx="2" presStyleCnt="3">
        <dgm:presLayoutVars>
          <dgm:chMax val="0"/>
          <dgm:bulletEnabled val="1"/>
        </dgm:presLayoutVars>
      </dgm:prSet>
      <dgm:spPr/>
    </dgm:pt>
    <dgm:pt modelId="{466BDBA2-5539-4F70-9152-E36F738ADC7C}" type="pres">
      <dgm:prSet presAssocID="{9AEA1E9F-FF17-476B-B2B1-64F33C553E43}" presName="negativeSpace" presStyleCnt="0"/>
      <dgm:spPr/>
    </dgm:pt>
    <dgm:pt modelId="{9A77857F-42E6-43CD-A32D-47F29656374B}" type="pres">
      <dgm:prSet presAssocID="{9AEA1E9F-FF17-476B-B2B1-64F33C553E43}" presName="childText" presStyleLbl="conFgAcc1" presStyleIdx="2" presStyleCnt="3">
        <dgm:presLayoutVars>
          <dgm:bulletEnabled val="1"/>
        </dgm:presLayoutVars>
      </dgm:prSet>
      <dgm:spPr/>
    </dgm:pt>
  </dgm:ptLst>
  <dgm:cxnLst>
    <dgm:cxn modelId="{CA3FA400-74BA-41B9-B65C-DE10C3FD395F}" srcId="{0BC2C445-EFCA-4556-8B8D-A72C0CFCE55F}" destId="{B3C47A1F-C0FE-4252-9F3F-14C17C20D05F}" srcOrd="1" destOrd="0" parTransId="{94179ABA-A8EA-4616-8604-48E55627E4C8}" sibTransId="{93330FCA-4560-4FA5-88A6-F73BB34F907F}"/>
    <dgm:cxn modelId="{A1DE080F-5450-4BB8-B42C-456F9985D595}" type="presOf" srcId="{0BC2C445-EFCA-4556-8B8D-A72C0CFCE55F}" destId="{D2B8B1BE-0BC6-4394-8B8B-9C7289E21D8A}" srcOrd="1" destOrd="0" presId="urn:microsoft.com/office/officeart/2005/8/layout/list1"/>
    <dgm:cxn modelId="{08D8D82F-7A9D-404A-863C-67636B0153AF}" srcId="{0BC2C445-EFCA-4556-8B8D-A72C0CFCE55F}" destId="{CFE718A9-AFA3-43BB-AB3D-E6C1D4BBDC2B}" srcOrd="0" destOrd="0" parTransId="{0F4FE41D-AA5F-4233-BF4D-2C5211A072C8}" sibTransId="{BED8C5A4-9581-49C4-8D46-F67F4C73CAE3}"/>
    <dgm:cxn modelId="{2D346334-B264-4E9F-BAF3-262BB6E51E69}" type="presOf" srcId="{3EDCD6C8-7F27-4ACC-B9AE-407CC356A6DA}" destId="{62812CFD-E61B-47D9-B4A9-800756BD181B}" srcOrd="0" destOrd="2" presId="urn:microsoft.com/office/officeart/2005/8/layout/list1"/>
    <dgm:cxn modelId="{2A75FF3E-89FE-457B-ADCD-119204495BCC}" type="presOf" srcId="{0BC2C445-EFCA-4556-8B8D-A72C0CFCE55F}" destId="{EF614ED2-4C29-4D72-8091-679441E35E9E}" srcOrd="0" destOrd="0" presId="urn:microsoft.com/office/officeart/2005/8/layout/list1"/>
    <dgm:cxn modelId="{F6B3134D-3D8D-46A6-B20B-72F0B76D32BB}" srcId="{0BC2C445-EFCA-4556-8B8D-A72C0CFCE55F}" destId="{3EDCD6C8-7F27-4ACC-B9AE-407CC356A6DA}" srcOrd="2" destOrd="0" parTransId="{DE096EC9-C656-4818-8276-178CF0C728A9}" sibTransId="{54B2E789-8BDA-4473-B3A1-45823F3C2CA7}"/>
    <dgm:cxn modelId="{B272584D-84AD-4430-AD05-87BCE00E0051}" srcId="{F9E518F8-FBC7-4021-AE31-0C592BC51596}" destId="{6A2A88F6-1644-4EB4-9C68-347605281965}" srcOrd="1" destOrd="0" parTransId="{EE1D1F72-8E95-4BD9-8406-E7386941361A}" sibTransId="{D706ADA9-47F8-45EE-9A69-D5D3124ED06C}"/>
    <dgm:cxn modelId="{3DF95873-0D73-4C75-AE29-46F55432DA12}" srcId="{F9E518F8-FBC7-4021-AE31-0C592BC51596}" destId="{9AEA1E9F-FF17-476B-B2B1-64F33C553E43}" srcOrd="2" destOrd="0" parTransId="{55247B32-E5D9-493F-A068-FA046B24E0E7}" sibTransId="{B20123F0-321B-40A2-B89F-12AA5831E7D8}"/>
    <dgm:cxn modelId="{C647C379-0DE1-4AF0-ADFF-B8BB426314ED}" type="presOf" srcId="{B3C47A1F-C0FE-4252-9F3F-14C17C20D05F}" destId="{62812CFD-E61B-47D9-B4A9-800756BD181B}" srcOrd="0" destOrd="1" presId="urn:microsoft.com/office/officeart/2005/8/layout/list1"/>
    <dgm:cxn modelId="{62C24680-77AB-4E99-867D-FE97E316BB65}" type="presOf" srcId="{F9E518F8-FBC7-4021-AE31-0C592BC51596}" destId="{987FEB1D-C3FF-4412-85FC-57D7F3FED1FD}" srcOrd="0" destOrd="0" presId="urn:microsoft.com/office/officeart/2005/8/layout/list1"/>
    <dgm:cxn modelId="{CF14AF82-8BC4-4632-9BC1-C5AB7EE0BA45}" type="presOf" srcId="{CFE718A9-AFA3-43BB-AB3D-E6C1D4BBDC2B}" destId="{62812CFD-E61B-47D9-B4A9-800756BD181B}" srcOrd="0" destOrd="0" presId="urn:microsoft.com/office/officeart/2005/8/layout/list1"/>
    <dgm:cxn modelId="{495BAA92-67AE-4562-9D6E-1CDB2F4EFECE}" type="presOf" srcId="{6A2A88F6-1644-4EB4-9C68-347605281965}" destId="{F0784731-08AF-42F8-B025-6ECA0BD39B35}" srcOrd="1" destOrd="0" presId="urn:microsoft.com/office/officeart/2005/8/layout/list1"/>
    <dgm:cxn modelId="{5A8BBECE-5222-4EF6-A74C-382B6D37C2D0}" type="presOf" srcId="{9AEA1E9F-FF17-476B-B2B1-64F33C553E43}" destId="{5573F458-0EA5-4FE4-B9B8-77FD0DA62ECC}" srcOrd="0" destOrd="0" presId="urn:microsoft.com/office/officeart/2005/8/layout/list1"/>
    <dgm:cxn modelId="{FBAC35D3-F793-4989-A69A-F70E5AF3A278}" type="presOf" srcId="{6A2A88F6-1644-4EB4-9C68-347605281965}" destId="{1390E2E7-BA0C-42B7-89AA-FBC9652F984E}" srcOrd="0" destOrd="0" presId="urn:microsoft.com/office/officeart/2005/8/layout/list1"/>
    <dgm:cxn modelId="{602D3AE4-60A4-46B3-8CBB-EECD215187B1}" type="presOf" srcId="{9AEA1E9F-FF17-476B-B2B1-64F33C553E43}" destId="{3BC96DA9-63E8-47C4-BF74-EEBDE850272E}" srcOrd="1" destOrd="0" presId="urn:microsoft.com/office/officeart/2005/8/layout/list1"/>
    <dgm:cxn modelId="{F89359ED-71EE-4F1F-A2BF-DF815B996370}" srcId="{F9E518F8-FBC7-4021-AE31-0C592BC51596}" destId="{0BC2C445-EFCA-4556-8B8D-A72C0CFCE55F}" srcOrd="0" destOrd="0" parTransId="{F46B286B-206C-493C-93B6-F4DFA594077F}" sibTransId="{8F4BCC77-0016-4385-BEEA-3E13FFA47578}"/>
    <dgm:cxn modelId="{DC9F8F08-A19D-4AC7-915F-0FA8CC447FFF}" type="presParOf" srcId="{987FEB1D-C3FF-4412-85FC-57D7F3FED1FD}" destId="{9580EC42-7EF4-4925-949B-21BBE0E5C40F}" srcOrd="0" destOrd="0" presId="urn:microsoft.com/office/officeart/2005/8/layout/list1"/>
    <dgm:cxn modelId="{20DBAE8A-181C-4F55-9E31-53D269A51DA9}" type="presParOf" srcId="{9580EC42-7EF4-4925-949B-21BBE0E5C40F}" destId="{EF614ED2-4C29-4D72-8091-679441E35E9E}" srcOrd="0" destOrd="0" presId="urn:microsoft.com/office/officeart/2005/8/layout/list1"/>
    <dgm:cxn modelId="{42E74475-8FC0-420E-98E7-1B7066D8E39D}" type="presParOf" srcId="{9580EC42-7EF4-4925-949B-21BBE0E5C40F}" destId="{D2B8B1BE-0BC6-4394-8B8B-9C7289E21D8A}" srcOrd="1" destOrd="0" presId="urn:microsoft.com/office/officeart/2005/8/layout/list1"/>
    <dgm:cxn modelId="{137C056D-5633-44A1-95F6-E2E2EFB5345F}" type="presParOf" srcId="{987FEB1D-C3FF-4412-85FC-57D7F3FED1FD}" destId="{25401817-9044-4B39-B012-E77D44EECC88}" srcOrd="1" destOrd="0" presId="urn:microsoft.com/office/officeart/2005/8/layout/list1"/>
    <dgm:cxn modelId="{2057AA5C-2168-45A6-B469-470319331D0E}" type="presParOf" srcId="{987FEB1D-C3FF-4412-85FC-57D7F3FED1FD}" destId="{62812CFD-E61B-47D9-B4A9-800756BD181B}" srcOrd="2" destOrd="0" presId="urn:microsoft.com/office/officeart/2005/8/layout/list1"/>
    <dgm:cxn modelId="{738601E8-F4EA-47F5-9849-D4AF6044BCD4}" type="presParOf" srcId="{987FEB1D-C3FF-4412-85FC-57D7F3FED1FD}" destId="{D13C5BB3-9A72-4C41-B140-46267189D499}" srcOrd="3" destOrd="0" presId="urn:microsoft.com/office/officeart/2005/8/layout/list1"/>
    <dgm:cxn modelId="{46A07EC5-9B2F-460F-99FB-3CAA7FF1CBF6}" type="presParOf" srcId="{987FEB1D-C3FF-4412-85FC-57D7F3FED1FD}" destId="{A7E87E4B-8472-466B-8F3F-824868791030}" srcOrd="4" destOrd="0" presId="urn:microsoft.com/office/officeart/2005/8/layout/list1"/>
    <dgm:cxn modelId="{433ABC9B-6B19-4E6B-AA65-C382C52282FC}" type="presParOf" srcId="{A7E87E4B-8472-466B-8F3F-824868791030}" destId="{1390E2E7-BA0C-42B7-89AA-FBC9652F984E}" srcOrd="0" destOrd="0" presId="urn:microsoft.com/office/officeart/2005/8/layout/list1"/>
    <dgm:cxn modelId="{202A6104-7468-4934-9122-7A0D512B0A61}" type="presParOf" srcId="{A7E87E4B-8472-466B-8F3F-824868791030}" destId="{F0784731-08AF-42F8-B025-6ECA0BD39B35}" srcOrd="1" destOrd="0" presId="urn:microsoft.com/office/officeart/2005/8/layout/list1"/>
    <dgm:cxn modelId="{1E54CB04-F601-4750-B200-8C5C89AF8104}" type="presParOf" srcId="{987FEB1D-C3FF-4412-85FC-57D7F3FED1FD}" destId="{62083667-74DA-450E-8417-6844C514EB89}" srcOrd="5" destOrd="0" presId="urn:microsoft.com/office/officeart/2005/8/layout/list1"/>
    <dgm:cxn modelId="{C82B233E-9E6C-47E5-B51E-72873557F373}" type="presParOf" srcId="{987FEB1D-C3FF-4412-85FC-57D7F3FED1FD}" destId="{813B0791-28B2-4E1B-81C1-66EE6783AC73}" srcOrd="6" destOrd="0" presId="urn:microsoft.com/office/officeart/2005/8/layout/list1"/>
    <dgm:cxn modelId="{E5F06C2C-77FF-4856-9C4B-2E52C1893F4E}" type="presParOf" srcId="{987FEB1D-C3FF-4412-85FC-57D7F3FED1FD}" destId="{87CF8E04-6902-4D6B-8691-FD4658A2DE9A}" srcOrd="7" destOrd="0" presId="urn:microsoft.com/office/officeart/2005/8/layout/list1"/>
    <dgm:cxn modelId="{8C1A38B0-79E2-475E-88BA-63E2FF31337E}" type="presParOf" srcId="{987FEB1D-C3FF-4412-85FC-57D7F3FED1FD}" destId="{19FF748A-53AD-4F17-A9C5-822624E84E9E}" srcOrd="8" destOrd="0" presId="urn:microsoft.com/office/officeart/2005/8/layout/list1"/>
    <dgm:cxn modelId="{C00D1191-00FF-4CA5-8200-BE8B1C0A75B7}" type="presParOf" srcId="{19FF748A-53AD-4F17-A9C5-822624E84E9E}" destId="{5573F458-0EA5-4FE4-B9B8-77FD0DA62ECC}" srcOrd="0" destOrd="0" presId="urn:microsoft.com/office/officeart/2005/8/layout/list1"/>
    <dgm:cxn modelId="{3D604D39-76FA-45E9-A971-6D6C272EFB4D}" type="presParOf" srcId="{19FF748A-53AD-4F17-A9C5-822624E84E9E}" destId="{3BC96DA9-63E8-47C4-BF74-EEBDE850272E}" srcOrd="1" destOrd="0" presId="urn:microsoft.com/office/officeart/2005/8/layout/list1"/>
    <dgm:cxn modelId="{A6683155-DCBB-46F8-AB5F-D87E689117F3}" type="presParOf" srcId="{987FEB1D-C3FF-4412-85FC-57D7F3FED1FD}" destId="{466BDBA2-5539-4F70-9152-E36F738ADC7C}" srcOrd="9" destOrd="0" presId="urn:microsoft.com/office/officeart/2005/8/layout/list1"/>
    <dgm:cxn modelId="{71EF831B-3948-4E0A-87C8-D7164A383814}" type="presParOf" srcId="{987FEB1D-C3FF-4412-85FC-57D7F3FED1FD}" destId="{9A77857F-42E6-43CD-A32D-47F29656374B}"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C02A4-2F10-4F74-A4B3-2E0616436022}">
      <dsp:nvSpPr>
        <dsp:cNvPr id="0" name=""/>
        <dsp:cNvSpPr/>
      </dsp:nvSpPr>
      <dsp:spPr>
        <a:xfrm>
          <a:off x="0" y="241382"/>
          <a:ext cx="4419600" cy="425441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9000" r="-29000"/>
          </a:stretch>
        </a:blipFill>
        <a:ln w="38100" cap="flat" cmpd="sng" algn="ctr">
          <a:solidFill>
            <a:srgbClr val="002060"/>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168D3D45-A4D4-422C-A780-0A080D08C388}">
      <dsp:nvSpPr>
        <dsp:cNvPr id="0" name=""/>
        <dsp:cNvSpPr/>
      </dsp:nvSpPr>
      <dsp:spPr>
        <a:xfrm>
          <a:off x="387687" y="1743911"/>
          <a:ext cx="3998387" cy="534470"/>
        </a:xfrm>
        <a:prstGeom prst="rect">
          <a:avLst/>
        </a:prstGeom>
        <a:noFill/>
        <a:ln w="38100" cap="flat" cmpd="sng" algn="ctr">
          <a:noFill/>
          <a:prstDash val="solid"/>
        </a:ln>
        <a:effectLst>
          <a:outerShdw blurRad="40000" dist="20000" dir="5400000" rotWithShape="0">
            <a:srgbClr val="000000">
              <a:alpha val="38000"/>
            </a:srgbClr>
          </a:outerShdw>
        </a:effectLst>
        <a:sp3d/>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b" anchorCtr="0">
          <a:noAutofit/>
        </a:bodyPr>
        <a:lstStyle/>
        <a:p>
          <a:pPr marL="0" lvl="0" indent="0" algn="r" defTabSz="1778000">
            <a:lnSpc>
              <a:spcPct val="90000"/>
            </a:lnSpc>
            <a:spcBef>
              <a:spcPct val="0"/>
            </a:spcBef>
            <a:spcAft>
              <a:spcPct val="35000"/>
            </a:spcAft>
            <a:buNone/>
          </a:pPr>
          <a:endParaRPr lang="en-US" sz="4000" b="1" kern="1200" dirty="0">
            <a:solidFill>
              <a:srgbClr val="FF33CC"/>
            </a:solidFill>
          </a:endParaRPr>
        </a:p>
        <a:p>
          <a:pPr marL="0" lvl="0" indent="0" algn="r" defTabSz="1778000">
            <a:lnSpc>
              <a:spcPct val="90000"/>
            </a:lnSpc>
            <a:spcBef>
              <a:spcPct val="0"/>
            </a:spcBef>
            <a:spcAft>
              <a:spcPct val="35000"/>
            </a:spcAft>
            <a:buNone/>
          </a:pPr>
          <a:endParaRPr lang="en-US" sz="4000" b="1" kern="1200" dirty="0">
            <a:solidFill>
              <a:srgbClr val="FF33CC"/>
            </a:solidFill>
          </a:endParaRPr>
        </a:p>
        <a:p>
          <a:pPr marL="0" lvl="0" indent="0" algn="r" defTabSz="1778000">
            <a:lnSpc>
              <a:spcPct val="90000"/>
            </a:lnSpc>
            <a:spcBef>
              <a:spcPct val="0"/>
            </a:spcBef>
            <a:spcAft>
              <a:spcPct val="35000"/>
            </a:spcAft>
            <a:buNone/>
          </a:pPr>
          <a:endParaRPr lang="en-US" sz="4000" b="1" kern="1200" dirty="0">
            <a:solidFill>
              <a:srgbClr val="FF33CC"/>
            </a:solidFill>
          </a:endParaRPr>
        </a:p>
        <a:p>
          <a:pPr marL="0" lvl="0" indent="0" algn="r" defTabSz="1778000">
            <a:lnSpc>
              <a:spcPct val="90000"/>
            </a:lnSpc>
            <a:spcBef>
              <a:spcPct val="0"/>
            </a:spcBef>
            <a:spcAft>
              <a:spcPct val="35000"/>
            </a:spcAft>
            <a:buNone/>
          </a:pPr>
          <a:endParaRPr lang="en-US" sz="4000" b="1" kern="1200" dirty="0">
            <a:solidFill>
              <a:srgbClr val="FF33CC"/>
            </a:solidFill>
          </a:endParaRPr>
        </a:p>
        <a:p>
          <a:pPr marL="0" lvl="0" indent="0" algn="r" defTabSz="1778000">
            <a:lnSpc>
              <a:spcPct val="90000"/>
            </a:lnSpc>
            <a:spcBef>
              <a:spcPct val="0"/>
            </a:spcBef>
            <a:spcAft>
              <a:spcPct val="35000"/>
            </a:spcAft>
            <a:buNone/>
          </a:pPr>
          <a:endParaRPr lang="en-US" sz="4000" b="1" kern="1200" dirty="0">
            <a:solidFill>
              <a:srgbClr val="002060"/>
            </a:solidFill>
          </a:endParaRPr>
        </a:p>
        <a:p>
          <a:pPr marL="0" lvl="0" indent="0" algn="r" defTabSz="1778000">
            <a:lnSpc>
              <a:spcPct val="90000"/>
            </a:lnSpc>
            <a:spcBef>
              <a:spcPct val="0"/>
            </a:spcBef>
            <a:spcAft>
              <a:spcPct val="35000"/>
            </a:spcAft>
            <a:buNone/>
          </a:pPr>
          <a:endParaRPr lang="en-US" sz="4000" b="1" kern="1200" dirty="0">
            <a:solidFill>
              <a:srgbClr val="FF33CC"/>
            </a:solidFill>
          </a:endParaRPr>
        </a:p>
      </dsp:txBody>
      <dsp:txXfrm>
        <a:off x="387687" y="1743911"/>
        <a:ext cx="3998387" cy="5344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22C5BD-EFD7-4DEE-A6DE-9FD40803A69A}">
      <dsp:nvSpPr>
        <dsp:cNvPr id="0" name=""/>
        <dsp:cNvSpPr/>
      </dsp:nvSpPr>
      <dsp:spPr>
        <a:xfrm>
          <a:off x="730349" y="240486"/>
          <a:ext cx="2196000" cy="2196000"/>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D9C80F-6506-4445-A3BD-8AA9D5783694}">
      <dsp:nvSpPr>
        <dsp:cNvPr id="0" name=""/>
        <dsp:cNvSpPr/>
      </dsp:nvSpPr>
      <dsp:spPr>
        <a:xfrm>
          <a:off x="1198349" y="708486"/>
          <a:ext cx="1260000" cy="126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7B7D3C6-36F9-4FA7-9E7C-5F96AA047279}">
      <dsp:nvSpPr>
        <dsp:cNvPr id="0" name=""/>
        <dsp:cNvSpPr/>
      </dsp:nvSpPr>
      <dsp:spPr>
        <a:xfrm>
          <a:off x="28349" y="3120487"/>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a:t>Geographic Names</a:t>
          </a:r>
        </a:p>
      </dsp:txBody>
      <dsp:txXfrm>
        <a:off x="28349" y="3120487"/>
        <a:ext cx="3600000" cy="720000"/>
      </dsp:txXfrm>
    </dsp:sp>
    <dsp:sp modelId="{F13704BB-D07C-41E1-A2A4-992F2C890826}">
      <dsp:nvSpPr>
        <dsp:cNvPr id="0" name=""/>
        <dsp:cNvSpPr/>
      </dsp:nvSpPr>
      <dsp:spPr>
        <a:xfrm>
          <a:off x="4960350" y="240486"/>
          <a:ext cx="2196000" cy="2196000"/>
        </a:xfrm>
        <a:prstGeom prst="round2DiagRect">
          <a:avLst>
            <a:gd name="adj1" fmla="val 29727"/>
            <a:gd name="adj2" fmla="val 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3269AB-6D3E-4EE3-B4E4-F82122AA4E87}">
      <dsp:nvSpPr>
        <dsp:cNvPr id="0" name=""/>
        <dsp:cNvSpPr/>
      </dsp:nvSpPr>
      <dsp:spPr>
        <a:xfrm>
          <a:off x="5428350" y="708486"/>
          <a:ext cx="1260000" cy="126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6B83027-D26C-4C74-961B-BC6C80AA5633}">
      <dsp:nvSpPr>
        <dsp:cNvPr id="0" name=""/>
        <dsp:cNvSpPr/>
      </dsp:nvSpPr>
      <dsp:spPr>
        <a:xfrm>
          <a:off x="4258350" y="3120487"/>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a:t>British Legal Terminology</a:t>
          </a:r>
        </a:p>
      </dsp:txBody>
      <dsp:txXfrm>
        <a:off x="4258350" y="3120487"/>
        <a:ext cx="3600000" cy="72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812CFD-E61B-47D9-B4A9-800756BD181B}">
      <dsp:nvSpPr>
        <dsp:cNvPr id="0" name=""/>
        <dsp:cNvSpPr/>
      </dsp:nvSpPr>
      <dsp:spPr>
        <a:xfrm>
          <a:off x="0" y="580080"/>
          <a:ext cx="4869656" cy="9828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7939" tIns="812292" rIns="377939" bIns="277368" numCol="1" spcCol="1270" anchor="t" anchorCtr="0">
          <a:noAutofit/>
        </a:bodyPr>
        <a:lstStyle/>
        <a:p>
          <a:pPr marL="285750" lvl="1" indent="-285750" algn="l" defTabSz="1733550">
            <a:lnSpc>
              <a:spcPct val="90000"/>
            </a:lnSpc>
            <a:spcBef>
              <a:spcPct val="0"/>
            </a:spcBef>
            <a:spcAft>
              <a:spcPct val="15000"/>
            </a:spcAft>
            <a:buChar char="•"/>
          </a:pPr>
          <a:endParaRPr lang="en-US" sz="3900" kern="1200" dirty="0"/>
        </a:p>
      </dsp:txBody>
      <dsp:txXfrm>
        <a:off x="0" y="580080"/>
        <a:ext cx="4869656" cy="982800"/>
      </dsp:txXfrm>
    </dsp:sp>
    <dsp:sp modelId="{D2B8B1BE-0BC6-4394-8B8B-9C7289E21D8A}">
      <dsp:nvSpPr>
        <dsp:cNvPr id="0" name=""/>
        <dsp:cNvSpPr/>
      </dsp:nvSpPr>
      <dsp:spPr>
        <a:xfrm>
          <a:off x="243482" y="4440"/>
          <a:ext cx="3408759" cy="11512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843" tIns="0" rIns="128843" bIns="0" numCol="1" spcCol="1270" anchor="ctr" anchorCtr="0">
          <a:noAutofit/>
        </a:bodyPr>
        <a:lstStyle/>
        <a:p>
          <a:pPr marL="0" lvl="0" indent="0" algn="l" defTabSz="1244600">
            <a:lnSpc>
              <a:spcPct val="90000"/>
            </a:lnSpc>
            <a:spcBef>
              <a:spcPct val="0"/>
            </a:spcBef>
            <a:spcAft>
              <a:spcPct val="35000"/>
            </a:spcAft>
            <a:buNone/>
          </a:pPr>
          <a:r>
            <a:rPr lang="en-US" sz="2800" kern="1200" dirty="0"/>
            <a:t>British Subject</a:t>
          </a:r>
        </a:p>
      </dsp:txBody>
      <dsp:txXfrm>
        <a:off x="299683" y="60641"/>
        <a:ext cx="3296357" cy="1038878"/>
      </dsp:txXfrm>
    </dsp:sp>
    <dsp:sp modelId="{813B0791-28B2-4E1B-81C1-66EE6783AC73}">
      <dsp:nvSpPr>
        <dsp:cNvPr id="0" name=""/>
        <dsp:cNvSpPr/>
      </dsp:nvSpPr>
      <dsp:spPr>
        <a:xfrm>
          <a:off x="0" y="2349120"/>
          <a:ext cx="4869656" cy="982800"/>
        </a:xfrm>
        <a:prstGeom prst="rect">
          <a:avLst/>
        </a:prstGeom>
        <a:solidFill>
          <a:schemeClr val="lt1">
            <a:alpha val="90000"/>
            <a:hueOff val="0"/>
            <a:satOff val="0"/>
            <a:lumOff val="0"/>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sp>
    <dsp:sp modelId="{F0784731-08AF-42F8-B025-6ECA0BD39B35}">
      <dsp:nvSpPr>
        <dsp:cNvPr id="0" name=""/>
        <dsp:cNvSpPr/>
      </dsp:nvSpPr>
      <dsp:spPr>
        <a:xfrm>
          <a:off x="243482" y="1773480"/>
          <a:ext cx="3408759" cy="1151280"/>
        </a:xfrm>
        <a:prstGeom prst="round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843" tIns="0" rIns="128843" bIns="0" numCol="1" spcCol="1270" anchor="ctr" anchorCtr="0">
          <a:noAutofit/>
        </a:bodyPr>
        <a:lstStyle/>
        <a:p>
          <a:pPr marL="0" lvl="0" indent="0" algn="l" defTabSz="1244600">
            <a:lnSpc>
              <a:spcPct val="90000"/>
            </a:lnSpc>
            <a:spcBef>
              <a:spcPct val="0"/>
            </a:spcBef>
            <a:spcAft>
              <a:spcPct val="35000"/>
            </a:spcAft>
            <a:buNone/>
          </a:pPr>
          <a:r>
            <a:rPr lang="en-US" sz="2800" kern="1200" dirty="0"/>
            <a:t>Protectorate/</a:t>
          </a:r>
        </a:p>
        <a:p>
          <a:pPr marL="0" lvl="0" indent="0" algn="l" defTabSz="1244600">
            <a:lnSpc>
              <a:spcPct val="90000"/>
            </a:lnSpc>
            <a:spcBef>
              <a:spcPct val="0"/>
            </a:spcBef>
            <a:spcAft>
              <a:spcPct val="35000"/>
            </a:spcAft>
            <a:buNone/>
          </a:pPr>
          <a:r>
            <a:rPr lang="en-US" sz="2800" kern="1200" dirty="0"/>
            <a:t>Protected State</a:t>
          </a:r>
        </a:p>
      </dsp:txBody>
      <dsp:txXfrm>
        <a:off x="299683" y="1829681"/>
        <a:ext cx="3296357" cy="1038878"/>
      </dsp:txXfrm>
    </dsp:sp>
    <dsp:sp modelId="{9A77857F-42E6-43CD-A32D-47F29656374B}">
      <dsp:nvSpPr>
        <dsp:cNvPr id="0" name=""/>
        <dsp:cNvSpPr/>
      </dsp:nvSpPr>
      <dsp:spPr>
        <a:xfrm>
          <a:off x="0" y="4118159"/>
          <a:ext cx="4869656" cy="982800"/>
        </a:xfrm>
        <a:prstGeom prst="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sp>
    <dsp:sp modelId="{3BC96DA9-63E8-47C4-BF74-EEBDE850272E}">
      <dsp:nvSpPr>
        <dsp:cNvPr id="0" name=""/>
        <dsp:cNvSpPr/>
      </dsp:nvSpPr>
      <dsp:spPr>
        <a:xfrm>
          <a:off x="243482" y="3542520"/>
          <a:ext cx="3408759" cy="115128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843" tIns="0" rIns="128843" bIns="0" numCol="1" spcCol="1270" anchor="ctr" anchorCtr="0">
          <a:noAutofit/>
        </a:bodyPr>
        <a:lstStyle/>
        <a:p>
          <a:pPr marL="0" lvl="0" indent="0" algn="l" defTabSz="1244600">
            <a:lnSpc>
              <a:spcPct val="90000"/>
            </a:lnSpc>
            <a:spcBef>
              <a:spcPct val="0"/>
            </a:spcBef>
            <a:spcAft>
              <a:spcPct val="35000"/>
            </a:spcAft>
            <a:buNone/>
          </a:pPr>
          <a:r>
            <a:rPr lang="en-US" sz="2800" kern="1200" dirty="0"/>
            <a:t>Colony</a:t>
          </a:r>
        </a:p>
      </dsp:txBody>
      <dsp:txXfrm>
        <a:off x="299683" y="3598721"/>
        <a:ext cx="3296357" cy="103887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812CFD-E61B-47D9-B4A9-800756BD181B}">
      <dsp:nvSpPr>
        <dsp:cNvPr id="0" name=""/>
        <dsp:cNvSpPr/>
      </dsp:nvSpPr>
      <dsp:spPr>
        <a:xfrm>
          <a:off x="0" y="430859"/>
          <a:ext cx="4869656" cy="21168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7939" tIns="583184" rIns="377939"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Proclamation</a:t>
          </a:r>
        </a:p>
        <a:p>
          <a:pPr marL="285750" lvl="1" indent="-285750" algn="l" defTabSz="1244600">
            <a:lnSpc>
              <a:spcPct val="90000"/>
            </a:lnSpc>
            <a:spcBef>
              <a:spcPct val="0"/>
            </a:spcBef>
            <a:spcAft>
              <a:spcPct val="15000"/>
            </a:spcAft>
            <a:buChar char="•"/>
          </a:pPr>
          <a:r>
            <a:rPr lang="en-US" sz="2800" kern="1200" dirty="0"/>
            <a:t>Orders in Council</a:t>
          </a:r>
        </a:p>
        <a:p>
          <a:pPr marL="285750" lvl="1" indent="-285750" algn="l" defTabSz="1244600">
            <a:lnSpc>
              <a:spcPct val="90000"/>
            </a:lnSpc>
            <a:spcBef>
              <a:spcPct val="0"/>
            </a:spcBef>
            <a:spcAft>
              <a:spcPct val="15000"/>
            </a:spcAft>
            <a:buChar char="•"/>
          </a:pPr>
          <a:r>
            <a:rPr lang="en-US" sz="2800" kern="1200" dirty="0"/>
            <a:t>Letters Patent</a:t>
          </a:r>
        </a:p>
      </dsp:txBody>
      <dsp:txXfrm>
        <a:off x="0" y="430859"/>
        <a:ext cx="4869656" cy="2116800"/>
      </dsp:txXfrm>
    </dsp:sp>
    <dsp:sp modelId="{D2B8B1BE-0BC6-4394-8B8B-9C7289E21D8A}">
      <dsp:nvSpPr>
        <dsp:cNvPr id="0" name=""/>
        <dsp:cNvSpPr/>
      </dsp:nvSpPr>
      <dsp:spPr>
        <a:xfrm>
          <a:off x="243482" y="17579"/>
          <a:ext cx="3408759" cy="82656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843" tIns="0" rIns="128843" bIns="0" numCol="1" spcCol="1270" anchor="ctr" anchorCtr="0">
          <a:noAutofit/>
        </a:bodyPr>
        <a:lstStyle/>
        <a:p>
          <a:pPr marL="0" lvl="0" indent="0" algn="l" defTabSz="1244600">
            <a:lnSpc>
              <a:spcPct val="90000"/>
            </a:lnSpc>
            <a:spcBef>
              <a:spcPct val="0"/>
            </a:spcBef>
            <a:spcAft>
              <a:spcPct val="35000"/>
            </a:spcAft>
            <a:buNone/>
          </a:pPr>
          <a:r>
            <a:rPr lang="en-US" sz="2800" kern="1200" dirty="0"/>
            <a:t>Prerogative Instruments</a:t>
          </a:r>
        </a:p>
      </dsp:txBody>
      <dsp:txXfrm>
        <a:off x="283831" y="57928"/>
        <a:ext cx="3328061" cy="745862"/>
      </dsp:txXfrm>
    </dsp:sp>
    <dsp:sp modelId="{813B0791-28B2-4E1B-81C1-66EE6783AC73}">
      <dsp:nvSpPr>
        <dsp:cNvPr id="0" name=""/>
        <dsp:cNvSpPr/>
      </dsp:nvSpPr>
      <dsp:spPr>
        <a:xfrm>
          <a:off x="0" y="3112139"/>
          <a:ext cx="4869656" cy="705600"/>
        </a:xfrm>
        <a:prstGeom prst="rect">
          <a:avLst/>
        </a:prstGeom>
        <a:solidFill>
          <a:schemeClr val="lt1">
            <a:alpha val="90000"/>
            <a:hueOff val="0"/>
            <a:satOff val="0"/>
            <a:lumOff val="0"/>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sp>
    <dsp:sp modelId="{F0784731-08AF-42F8-B025-6ECA0BD39B35}">
      <dsp:nvSpPr>
        <dsp:cNvPr id="0" name=""/>
        <dsp:cNvSpPr/>
      </dsp:nvSpPr>
      <dsp:spPr>
        <a:xfrm>
          <a:off x="243482" y="2698860"/>
          <a:ext cx="3524247" cy="826560"/>
        </a:xfrm>
        <a:prstGeom prst="round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843" tIns="0" rIns="128843" bIns="0" numCol="1" spcCol="1270" anchor="ctr" anchorCtr="0">
          <a:noAutofit/>
        </a:bodyPr>
        <a:lstStyle/>
        <a:p>
          <a:pPr marL="0" lvl="0" indent="0" algn="l" defTabSz="1244600">
            <a:lnSpc>
              <a:spcPct val="90000"/>
            </a:lnSpc>
            <a:spcBef>
              <a:spcPct val="0"/>
            </a:spcBef>
            <a:spcAft>
              <a:spcPct val="35000"/>
            </a:spcAft>
            <a:buNone/>
          </a:pPr>
          <a:r>
            <a:rPr lang="en-US" sz="2800" kern="1200" dirty="0"/>
            <a:t>Queen’s or King’s Regulation </a:t>
          </a:r>
        </a:p>
      </dsp:txBody>
      <dsp:txXfrm>
        <a:off x="283831" y="2739209"/>
        <a:ext cx="3443549" cy="745862"/>
      </dsp:txXfrm>
    </dsp:sp>
    <dsp:sp modelId="{9A77857F-42E6-43CD-A32D-47F29656374B}">
      <dsp:nvSpPr>
        <dsp:cNvPr id="0" name=""/>
        <dsp:cNvSpPr/>
      </dsp:nvSpPr>
      <dsp:spPr>
        <a:xfrm>
          <a:off x="0" y="4382220"/>
          <a:ext cx="4869656" cy="705600"/>
        </a:xfrm>
        <a:prstGeom prst="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sp>
    <dsp:sp modelId="{3BC96DA9-63E8-47C4-BF74-EEBDE850272E}">
      <dsp:nvSpPr>
        <dsp:cNvPr id="0" name=""/>
        <dsp:cNvSpPr/>
      </dsp:nvSpPr>
      <dsp:spPr>
        <a:xfrm>
          <a:off x="243482" y="3968940"/>
          <a:ext cx="3408759" cy="82656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843" tIns="0" rIns="128843" bIns="0" numCol="1" spcCol="1270" anchor="ctr" anchorCtr="0">
          <a:noAutofit/>
        </a:bodyPr>
        <a:lstStyle/>
        <a:p>
          <a:pPr marL="0" lvl="0" indent="0" algn="l" defTabSz="1244600">
            <a:lnSpc>
              <a:spcPct val="90000"/>
            </a:lnSpc>
            <a:spcBef>
              <a:spcPct val="0"/>
            </a:spcBef>
            <a:spcAft>
              <a:spcPct val="35000"/>
            </a:spcAft>
            <a:buNone/>
          </a:pPr>
          <a:r>
            <a:rPr lang="en-US" sz="2800" kern="1200" dirty="0"/>
            <a:t>Received/Introduced Law</a:t>
          </a:r>
        </a:p>
      </dsp:txBody>
      <dsp:txXfrm>
        <a:off x="283831" y="4009289"/>
        <a:ext cx="3328061" cy="745862"/>
      </dsp:txXfrm>
    </dsp:sp>
  </dsp:spTree>
</dsp:drawing>
</file>

<file path=ppt/diagrams/layout1.xml><?xml version="1.0" encoding="utf-8"?>
<dgm:layoutDef xmlns:dgm="http://schemas.openxmlformats.org/drawingml/2006/diagram" xmlns:a="http://schemas.openxmlformats.org/drawingml/2006/main" uniqueId="urn:microsoft.com/office/officeart/2008/layout/CircularPictureCallout">
  <dgm:title val=""/>
  <dgm:desc val=""/>
  <dgm:catLst>
    <dgm:cat type="picture" pri="2000"/>
    <dgm:cat type="pictureconvert" pri="2000"/>
  </dgm:catLst>
  <dgm:sampData>
    <dgm:dataModel>
      <dgm:ptLst>
        <dgm:pt modelId="0" type="doc"/>
        <dgm:pt modelId="1"/>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2"/>
    </dgm:constrLst>
    <dgm:layoutNode name="Name1">
      <dgm:alg type="composite"/>
      <dgm:shape xmlns:r="http://schemas.openxmlformats.org/officeDocument/2006/relationships" r:blip="">
        <dgm:adjLst/>
      </dgm:shape>
      <dgm:choose name="Name2">
        <dgm:if name="Name3" axis="ch" ptType="node" func="cnt" op="lte" val="1">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w" refFor="ch" refForName="picture_1" fact="0.18"/>
            <dgm:constr type="t" for="ch" forName="text_1" refType="h" refFor="ch" refForName="picture_1" fact="0.531"/>
          </dgm:constrLst>
        </dgm:if>
        <dgm:if name="Name4" axis="ch" ptType="node" func="cnt" op="lte" val="2">
          <dgm:choose name="Name5">
            <dgm:if name="Name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l" for="ch" forName="picture_2" refType="w" refFor="ch" refForName="picture_1" fact="1.21"/>
                <dgm:constr type="ctrY" for="ch" forName="picture_2" refType="h" refFor="ch" refForName="picture_1" fact="0.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Lst>
            </dgm:if>
            <dgm:else name="Name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5"/>
                <dgm:constr type="h" for="ch" forName="picture_2" refType="h" refFor="ch" refForName="picture_1" fact="0.5"/>
                <dgm:constr type="r" for="ch" forName="picture_2" refType="w"/>
                <dgm:constr type="rOff" for="ch" forName="picture_2" refType="w" refFor="ch" refForName="picture_1" fact="-1.21"/>
                <dgm:constr type="ctrY" for="ch" forName="picture_2" refType="h" refFor="ch" refForName="picture_1" fact="0.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Lst>
            </dgm:else>
          </dgm:choose>
        </dgm:if>
        <dgm:if name="Name8" axis="ch" ptType="node" func="cnt" op="lte" val="3">
          <dgm:choose name="Name9">
            <dgm:if name="Name10"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l" for="ch" forName="picture_2" refType="w" refFor="ch" refForName="picture_1" fact="1.21"/>
                <dgm:constr type="ctrY" for="ch" forName="picture_2" refType="h" refFor="ch" refForName="picture_1" fact="0.18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l" for="ch" forName="picture_3" refType="w" refFor="ch" refForName="picture_1" fact="1.21"/>
                <dgm:constr type="ctrY" for="ch" forName="picture_3" refType="h" refFor="ch" refForName="picture_1" fact="0.812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Lst>
            </dgm:if>
            <dgm:else name="Name11">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75"/>
                <dgm:constr type="h" for="ch" forName="picture_2" refType="h" refFor="ch" refForName="picture_1" fact="0.375"/>
                <dgm:constr type="r" for="ch" forName="picture_2" refType="w"/>
                <dgm:constr type="rOff" for="ch" forName="picture_2" refType="w" refFor="ch" refForName="picture_1" fact="-1.21"/>
                <dgm:constr type="ctrY" for="ch" forName="picture_2" refType="h" refFor="ch" refForName="picture_1" fact="0.18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75"/>
                <dgm:constr type="h" for="ch" forName="picture_3" refType="h" refFor="ch" refForName="picture_1" fact="0.375"/>
                <dgm:constr type="r" for="ch" forName="picture_3" refType="w"/>
                <dgm:constr type="rOff" for="ch" forName="picture_3" refType="w" refFor="ch" refForName="picture_1" fact="-1.21"/>
                <dgm:constr type="ctrY" for="ch" forName="picture_3" refType="h" refFor="ch" refForName="picture_1" fact="0.812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Lst>
            </dgm:else>
          </dgm:choose>
        </dgm:if>
        <dgm:if name="Name12" axis="ch" ptType="node" func="cnt" op="lte" val="4">
          <dgm:choose name="Name13">
            <dgm:if name="Name14"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l" for="ch" forName="picture_2" refType="w" refFor="ch" refForName="picture_1" fact="1.354"/>
                <dgm:constr type="ctrY" for="ch" forName="picture_2" refType="h" refFor="ch" refForName="picture_1" fact="0.1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l" for="ch" forName="picture_3" refType="w" refFor="ch" refForName="picture_1" fact="1.21"/>
                <dgm:constr type="ctrY" for="ch" forName="picture_3" refType="h" refFor="ch" refForName="picture_1" fact="0.5"/>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l" for="ch" forName="picture_4" refType="w" refFor="ch" refForName="picture_1" fact="1.354"/>
                <dgm:constr type="ctrY" for="ch" forName="picture_4" refType="h" refFor="ch" refForName="picture_1" fact="0.8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Lst>
            </dgm:if>
            <dgm:else name="Name15">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3"/>
                <dgm:constr type="h" for="ch" forName="picture_2" refType="h" refFor="ch" refForName="picture_1" fact="0.3"/>
                <dgm:constr type="r" for="ch" forName="picture_2" refType="w"/>
                <dgm:constr type="rOff" for="ch" forName="picture_2" refType="w" refFor="ch" refForName="picture_1" fact="-1.354"/>
                <dgm:constr type="ctrY" for="ch" forName="picture_2" refType="h" refFor="ch" refForName="picture_1" fact="0.1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3"/>
                <dgm:constr type="h" for="ch" forName="picture_3" refType="h" refFor="ch" refForName="picture_1" fact="0.3"/>
                <dgm:constr type="r" for="ch" forName="picture_3" refType="w"/>
                <dgm:constr type="rOff" for="ch" forName="picture_3" refType="w" refFor="ch" refForName="picture_1" fact="-1.21"/>
                <dgm:constr type="ctrY" for="ch" forName="picture_3" refType="h" refFor="ch" refForName="picture_1" fact="0.5"/>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3"/>
                <dgm:constr type="h" for="ch" forName="picture_4" refType="h" refFor="ch" refForName="picture_1" fact="0.3"/>
                <dgm:constr type="r" for="ch" forName="picture_4" refType="w"/>
                <dgm:constr type="rOff" for="ch" forName="picture_4" refType="w" refFor="ch" refForName="picture_1" fact="-1.354"/>
                <dgm:constr type="ctrY" for="ch" forName="picture_4" refType="h" refFor="ch" refForName="picture_1" fact="0.8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Lst>
            </dgm:else>
          </dgm:choose>
        </dgm:if>
        <dgm:if name="Name16" axis="ch" ptType="node" func="cnt" op="lte" val="5">
          <dgm:choose name="Name17">
            <dgm:if name="Name18"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l" for="ch" forName="picture_2" refType="w" refFor="ch" refForName="picture_1" fact="1.375"/>
                <dgm:constr type="ctrY" for="ch" forName="picture_2" refType="h" refFor="ch" refForName="picture_1" fact="0.11"/>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l" for="ch" forName="picture_3" refType="w" refFor="ch" refForName="picture_1" fact="1.21"/>
                <dgm:constr type="ctrY" for="ch" forName="picture_3" refType="h" refFor="ch" refForName="picture_1" fact="0.353"/>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l" for="ch" forName="picture_4" refType="w" refFor="ch" refForName="picture_1" fact="1.21"/>
                <dgm:constr type="ctrY" for="ch" forName="picture_4" refType="h" refFor="ch" refForName="picture_1" fact="0.647"/>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l" for="ch" forName="picture_5" refType="w" refFor="ch" refForName="picture_1" fact="1.375"/>
                <dgm:constr type="ctrY" for="ch" forName="picture_5" refType="h" refFor="ch" refForName="picture_1" fact="0.8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Lst>
            </dgm:if>
            <dgm:else name="Name19">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22"/>
                <dgm:constr type="h" for="ch" forName="picture_2" refType="h" refFor="ch" refForName="picture_1" fact="0.22"/>
                <dgm:constr type="r" for="ch" forName="picture_2" refType="w"/>
                <dgm:constr type="rOff" for="ch" forName="picture_2" refType="w" refFor="ch" refForName="picture_1" fact="-1.375"/>
                <dgm:constr type="ctrY" for="ch" forName="picture_2" refType="h" refFor="ch" refForName="picture_1" fact="0.11"/>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22"/>
                <dgm:constr type="h" for="ch" forName="picture_3" refType="h" refFor="ch" refForName="picture_1" fact="0.22"/>
                <dgm:constr type="r" for="ch" forName="picture_3" refType="w"/>
                <dgm:constr type="rOff" for="ch" forName="picture_3" refType="w" refFor="ch" refForName="picture_1" fact="-1.21"/>
                <dgm:constr type="ctrY" for="ch" forName="picture_3" refType="h" refFor="ch" refForName="picture_1" fact="0.353"/>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22"/>
                <dgm:constr type="h" for="ch" forName="picture_4" refType="h" refFor="ch" refForName="picture_1" fact="0.22"/>
                <dgm:constr type="r" for="ch" forName="picture_4" refType="w"/>
                <dgm:constr type="rOff" for="ch" forName="picture_4" refType="w" refFor="ch" refForName="picture_1" fact="-1.21"/>
                <dgm:constr type="ctrY" for="ch" forName="picture_4" refType="h" refFor="ch" refForName="picture_1" fact="0.647"/>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22"/>
                <dgm:constr type="h" for="ch" forName="picture_5" refType="h" refFor="ch" refForName="picture_1" fact="0.22"/>
                <dgm:constr type="r" for="ch" forName="picture_5" refType="w"/>
                <dgm:constr type="rOff" for="ch" forName="picture_5" refType="w" refFor="ch" refForName="picture_1" fact="-1.375"/>
                <dgm:constr type="ctrY" for="ch" forName="picture_5" refType="h" refFor="ch" refForName="picture_1" fact="0.8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Lst>
            </dgm:else>
          </dgm:choose>
        </dgm:if>
        <dgm:if name="Name20" axis="ch" ptType="node" func="cnt" op="lte" val="6">
          <dgm:choose name="Name21">
            <dgm:if name="Name22"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l" for="ch" forName="picture_2" refType="w" refFor="ch" refForName="picture_1" fact="1.4238"/>
                <dgm:constr type="ctrY" for="ch" forName="picture_2" refType="h" refFor="ch" refForName="picture_1" fact="0.09"/>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l" for="ch" forName="picture_3" refType="w" refFor="ch" refForName="picture_1" fact="1.2667"/>
                <dgm:constr type="ctrY" for="ch" forName="picture_3" refType="h" refFor="ch" refForName="picture_1" fact="0.261"/>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l" for="ch" forName="picture_4" refType="w" refFor="ch" refForName="picture_1" fact="1.21"/>
                <dgm:constr type="ctrY" for="ch" forName="picture_4" refType="h" refFor="ch" refForName="picture_1" fact="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l" for="ch" forName="picture_5" refType="w" refFor="ch" refForName="picture_1" fact="1.2667"/>
                <dgm:constr type="ctrY" for="ch" forName="picture_5" refType="h" refFor="ch" refForName="picture_1" fact="0.739"/>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l" for="ch" forName="picture_6" refType="w" refFor="ch" refForName="picture_1" fact="1.4238"/>
                <dgm:constr type="ctrY" for="ch" forName="picture_6" refType="h" refFor="ch" refForName="picture_1" fact="0.91"/>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Lst>
            </dgm:if>
            <dgm:else name="Name23">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8"/>
                <dgm:constr type="h" for="ch" forName="picture_2" refType="h" refFor="ch" refForName="picture_1" fact="0.18"/>
                <dgm:constr type="r" for="ch" forName="picture_2" refType="w"/>
                <dgm:constr type="rOff" for="ch" forName="picture_2" refType="w" refFor="ch" refForName="picture_1" fact="-1.4238"/>
                <dgm:constr type="ctrY" for="ch" forName="picture_2" refType="h" refFor="ch" refForName="picture_1" fact="0.09"/>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8"/>
                <dgm:constr type="h" for="ch" forName="picture_3" refType="h" refFor="ch" refForName="picture_1" fact="0.18"/>
                <dgm:constr type="r" for="ch" forName="picture_3" refType="w"/>
                <dgm:constr type="rOff" for="ch" forName="picture_3" refType="w" refFor="ch" refForName="picture_1" fact="-1.2667"/>
                <dgm:constr type="ctrY" for="ch" forName="picture_3" refType="h" refFor="ch" refForName="picture_1" fact="0.261"/>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8"/>
                <dgm:constr type="h" for="ch" forName="picture_4" refType="h" refFor="ch" refForName="picture_1" fact="0.18"/>
                <dgm:constr type="r" for="ch" forName="picture_4" refType="w"/>
                <dgm:constr type="rOff" for="ch" forName="picture_4" refType="w" refFor="ch" refForName="picture_1" fact="-1.21"/>
                <dgm:constr type="ctrY" for="ch" forName="picture_4" refType="h" refFor="ch" refForName="picture_1" fact="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8"/>
                <dgm:constr type="h" for="ch" forName="picture_5" refType="h" refFor="ch" refForName="picture_1" fact="0.18"/>
                <dgm:constr type="r" for="ch" forName="picture_5" refType="w"/>
                <dgm:constr type="rOff" for="ch" forName="picture_5" refType="w" refFor="ch" refForName="picture_1" fact="-1.2667"/>
                <dgm:constr type="ctrY" for="ch" forName="picture_5" refType="h" refFor="ch" refForName="picture_1" fact="0.739"/>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8"/>
                <dgm:constr type="h" for="ch" forName="picture_6" refType="h" refFor="ch" refForName="picture_1" fact="0.18"/>
                <dgm:constr type="r" for="ch" forName="picture_6" refType="w"/>
                <dgm:constr type="rOff" for="ch" forName="picture_6" refType="w" refFor="ch" refForName="picture_1" fact="-1.4238"/>
                <dgm:constr type="ctrY" for="ch" forName="picture_6" refType="h" refFor="ch" refForName="picture_1" fact="0.91"/>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Lst>
            </dgm:else>
          </dgm:choose>
        </dgm:if>
        <dgm:else name="Name24">
          <dgm:choose name="Name25">
            <dgm:if name="Name26" func="var" arg="dir" op="equ" val="norm">
              <dgm:constrLst>
                <dgm:constr type="h" for="ch" forName="picture_1" refType="h"/>
                <dgm:constr type="w" for="ch" forName="picture_1" refType="h" refFor="ch" refForName="picture_1" op="equ"/>
                <dgm:constr type="l" for="ch" forName="picture_1"/>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l" for="ch" forName="picture_2" refType="w" refFor="ch" refForName="picture_1" fact="1.4363"/>
                <dgm:constr type="ctrY" for="ch" forName="picture_2" refType="h" refFor="ch" refForName="picture_1" fact="0.075"/>
                <dgm:constr type="l" for="ch" forName="line_2" refType="ctrX" refFor="ch" refForName="picture_1"/>
                <dgm:constr type="h" for="ch" forName="line_2"/>
                <dgm:constr type="r" for="ch" forName="line_2" refType="ctrX" refFor="ch" refForName="picture_2"/>
                <dgm:constr type="ctrY" for="ch" forName="line_2" refType="ctrY" refFor="ch" refForName="picture_2"/>
                <dgm:constr type="r" for="ch" forName="textparent_2" refType="w"/>
                <dgm:constr type="h" for="ch" forName="textparent_2" refType="h" refFor="ch" refForName="picture_2"/>
                <dgm:constr type="l" for="ch" forName="textparent_2" refType="r"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l" for="ch" forName="picture_3" refType="w" refFor="ch" refForName="picture_1" fact="1.2898"/>
                <dgm:constr type="ctrY" for="ch" forName="picture_3" refType="h" refFor="ch" refForName="picture_1" fact="0.227"/>
                <dgm:constr type="l" for="ch" forName="line_3" refType="ctrX" refFor="ch" refForName="picture_1"/>
                <dgm:constr type="h" for="ch" forName="line_3"/>
                <dgm:constr type="r" for="ch" forName="line_3" refType="ctrX" refFor="ch" refForName="picture_3"/>
                <dgm:constr type="ctrY" for="ch" forName="line_3" refType="ctrY" refFor="ch" refForName="picture_3"/>
                <dgm:constr type="r" for="ch" forName="textparent_3" refType="w"/>
                <dgm:constr type="h" for="ch" forName="textparent_3" refType="h" refFor="ch" refForName="picture_3"/>
                <dgm:constr type="l" for="ch" forName="textparent_3" refType="r"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l" for="ch" forName="picture_4" refType="w" refFor="ch" refForName="picture_1" fact="1.21"/>
                <dgm:constr type="ctrY" for="ch" forName="picture_4" refType="h" refFor="ch" refForName="picture_1" fact="0.405"/>
                <dgm:constr type="l" for="ch" forName="line_4" refType="ctrX" refFor="ch" refForName="picture_1"/>
                <dgm:constr type="h" for="ch" forName="line_4"/>
                <dgm:constr type="r" for="ch" forName="line_4" refType="ctrX" refFor="ch" refForName="picture_4"/>
                <dgm:constr type="ctrY" for="ch" forName="line_4" refType="ctrY" refFor="ch" refForName="picture_4"/>
                <dgm:constr type="r" for="ch" forName="textparent_4" refType="w"/>
                <dgm:constr type="h" for="ch" forName="textparent_4" refType="h" refFor="ch" refForName="picture_4"/>
                <dgm:constr type="l" for="ch" forName="textparent_4" refType="r"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l" for="ch" forName="picture_5" refType="w" refFor="ch" refForName="picture_1" fact="1.21"/>
                <dgm:constr type="ctrY" for="ch" forName="picture_5" refType="h" refFor="ch" refForName="picture_1" fact="0.595"/>
                <dgm:constr type="l" for="ch" forName="line_5" refType="ctrX" refFor="ch" refForName="picture_1"/>
                <dgm:constr type="h" for="ch" forName="line_5"/>
                <dgm:constr type="r" for="ch" forName="line_5" refType="ctrX" refFor="ch" refForName="picture_5"/>
                <dgm:constr type="ctrY" for="ch" forName="line_5" refType="ctrY" refFor="ch" refForName="picture_5"/>
                <dgm:constr type="r" for="ch" forName="textparent_5" refType="w"/>
                <dgm:constr type="h" for="ch" forName="textparent_5" refType="h" refFor="ch" refForName="picture_5"/>
                <dgm:constr type="l" for="ch" forName="textparent_5" refType="r"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l" for="ch" forName="picture_6" refType="w" refFor="ch" refForName="picture_1" fact="1.2898"/>
                <dgm:constr type="ctrY" for="ch" forName="picture_6" refType="h" refFor="ch" refForName="picture_1" fact="0.773"/>
                <dgm:constr type="l" for="ch" forName="line_6" refType="ctrX" refFor="ch" refForName="picture_1"/>
                <dgm:constr type="h" for="ch" forName="line_6"/>
                <dgm:constr type="r" for="ch" forName="line_6" refType="ctrX" refFor="ch" refForName="picture_6"/>
                <dgm:constr type="ctrY" for="ch" forName="line_6" refType="ctrY" refFor="ch" refForName="picture_6"/>
                <dgm:constr type="r" for="ch" forName="textparent_6" refType="w"/>
                <dgm:constr type="h" for="ch" forName="textparent_6" refType="h" refFor="ch" refForName="picture_6"/>
                <dgm:constr type="l" for="ch" forName="textparent_6" refType="r"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l" for="ch" forName="picture_7" refType="w" refFor="ch" refForName="picture_1" fact="1.4363"/>
                <dgm:constr type="ctrY" for="ch" forName="picture_7" refType="h" refFor="ch" refForName="picture_1" fact="0.925"/>
                <dgm:constr type="l" for="ch" forName="line_7" refType="ctrX" refFor="ch" refForName="picture_1"/>
                <dgm:constr type="h" for="ch" forName="line_7"/>
                <dgm:constr type="r" for="ch" forName="line_7" refType="ctrX" refFor="ch" refForName="picture_7"/>
                <dgm:constr type="ctrY" for="ch" forName="line_7" refType="ctrY" refFor="ch" refForName="picture_7"/>
                <dgm:constr type="r" for="ch" forName="textparent_7" refType="w"/>
                <dgm:constr type="h" for="ch" forName="textparent_7" refType="h" refFor="ch" refForName="picture_7"/>
                <dgm:constr type="l" for="ch" forName="textparent_7" refType="r" refFor="ch" refForName="picture_7"/>
                <dgm:constr type="ctrY" for="ch" forName="textparent_7" refType="ctrY" refFor="ch" refForName="picture_7"/>
                <dgm:constr type="primFontSz" for="des" forName="text_7" refType="primFontSz" refFor="des" refForName="text_2" op="equ"/>
              </dgm:constrLst>
            </dgm:if>
            <dgm:else name="Name27">
              <dgm:constrLst>
                <dgm:constr type="h" for="ch" forName="picture_1" refType="h"/>
                <dgm:constr type="w" for="ch" forName="picture_1" refType="h" refFor="ch" refForName="picture_1" op="equ"/>
                <dgm:constr type="r" for="ch" forName="picture_1" refType="w"/>
                <dgm:constr type="t" for="ch" forName="picture_1"/>
                <dgm:constr type="w" for="ch" forName="text_1" refType="w" refFor="ch" refForName="picture_1" fact="0.64"/>
                <dgm:constr type="h" for="ch" forName="text_1" refType="h" refFor="ch" refForName="picture_1" fact="0.33"/>
                <dgm:constr type="l" for="ch" forName="text_1" refType="l" refFor="ch" refForName="picture_1"/>
                <dgm:constr type="lOff" for="ch" forName="text_1" refType="w" refFor="ch" refForName="picture_1" fact="0.18"/>
                <dgm:constr type="t" for="ch" forName="text_1" refType="h" refFor="ch" refForName="picture_1" fact="0.531"/>
                <dgm:constr type="w" for="ch" forName="picture_2" refType="w" refFor="ch" refForName="picture_1" fact="0.15"/>
                <dgm:constr type="h" for="ch" forName="picture_2" refType="h" refFor="ch" refForName="picture_1" fact="0.15"/>
                <dgm:constr type="r" for="ch" forName="picture_2" refType="w"/>
                <dgm:constr type="rOff" for="ch" forName="picture_2" refType="w" refFor="ch" refForName="picture_1" fact="-1.4363"/>
                <dgm:constr type="ctrY" for="ch" forName="picture_2" refType="h" refFor="ch" refForName="picture_1" fact="0.075"/>
                <dgm:constr type="r" for="ch" forName="line_2" refType="ctrX" refFor="ch" refForName="picture_1"/>
                <dgm:constr type="h" for="ch" forName="line_2"/>
                <dgm:constr type="l" for="ch" forName="line_2" refType="ctrX" refFor="ch" refForName="picture_2"/>
                <dgm:constr type="ctrY" for="ch" forName="line_2" refType="ctrY" refFor="ch" refForName="picture_2"/>
                <dgm:constr type="l" for="ch" forName="textparent_2"/>
                <dgm:constr type="h" for="ch" forName="textparent_2" refType="h" refFor="ch" refForName="picture_2"/>
                <dgm:constr type="r" for="ch" forName="textparent_2" refType="l" refFor="ch" refForName="picture_2"/>
                <dgm:constr type="ctrY" for="ch" forName="textparent_2" refType="ctrY" refFor="ch" refForName="picture_2"/>
                <dgm:constr type="primFontSz" for="des" forName="text_2" val="65"/>
                <dgm:constr type="w" for="ch" forName="picture_3" refType="w" refFor="ch" refForName="picture_1" fact="0.15"/>
                <dgm:constr type="h" for="ch" forName="picture_3" refType="h" refFor="ch" refForName="picture_1" fact="0.15"/>
                <dgm:constr type="r" for="ch" forName="picture_3" refType="w"/>
                <dgm:constr type="rOff" for="ch" forName="picture_3" refType="w" refFor="ch" refForName="picture_1" fact="-1.2898"/>
                <dgm:constr type="ctrY" for="ch" forName="picture_3" refType="h" refFor="ch" refForName="picture_1" fact="0.227"/>
                <dgm:constr type="r" for="ch" forName="line_3" refType="ctrX" refFor="ch" refForName="picture_1"/>
                <dgm:constr type="h" for="ch" forName="line_3"/>
                <dgm:constr type="l" for="ch" forName="line_3" refType="ctrX" refFor="ch" refForName="picture_3"/>
                <dgm:constr type="ctrY" for="ch" forName="line_3" refType="ctrY" refFor="ch" refForName="picture_3"/>
                <dgm:constr type="l" for="ch" forName="textparent_3"/>
                <dgm:constr type="h" for="ch" forName="textparent_3" refType="h" refFor="ch" refForName="picture_3"/>
                <dgm:constr type="r" for="ch" forName="textparent_3" refType="l" refFor="ch" refForName="picture_3"/>
                <dgm:constr type="ctrY" for="ch" forName="textparent_3" refType="ctrY" refFor="ch" refForName="picture_3"/>
                <dgm:constr type="primFontSz" for="des" forName="text_3" refType="primFontSz" refFor="des" refForName="text_2" op="equ"/>
                <dgm:constr type="w" for="ch" forName="picture_4" refType="w" refFor="ch" refForName="picture_1" fact="0.15"/>
                <dgm:constr type="h" for="ch" forName="picture_4" refType="h" refFor="ch" refForName="picture_1" fact="0.15"/>
                <dgm:constr type="r" for="ch" forName="picture_4" refType="w"/>
                <dgm:constr type="rOff" for="ch" forName="picture_4" refType="w" refFor="ch" refForName="picture_1" fact="-1.21"/>
                <dgm:constr type="ctrY" for="ch" forName="picture_4" refType="h" refFor="ch" refForName="picture_1" fact="0.405"/>
                <dgm:constr type="r" for="ch" forName="line_4" refType="ctrX" refFor="ch" refForName="picture_1"/>
                <dgm:constr type="h" for="ch" forName="line_4"/>
                <dgm:constr type="l" for="ch" forName="line_4" refType="ctrX" refFor="ch" refForName="picture_4"/>
                <dgm:constr type="ctrY" for="ch" forName="line_4" refType="ctrY" refFor="ch" refForName="picture_4"/>
                <dgm:constr type="l" for="ch" forName="textparent_4"/>
                <dgm:constr type="h" for="ch" forName="textparent_4" refType="h" refFor="ch" refForName="picture_4"/>
                <dgm:constr type="r" for="ch" forName="textparent_4" refType="l" refFor="ch" refForName="picture_4"/>
                <dgm:constr type="ctrY" for="ch" forName="textparent_4" refType="ctrY" refFor="ch" refForName="picture_4"/>
                <dgm:constr type="primFontSz" for="des" forName="text_4" refType="primFontSz" refFor="des" refForName="text_2" op="equ"/>
                <dgm:constr type="w" for="ch" forName="picture_5" refType="w" refFor="ch" refForName="picture_1" fact="0.15"/>
                <dgm:constr type="h" for="ch" forName="picture_5" refType="h" refFor="ch" refForName="picture_1" fact="0.15"/>
                <dgm:constr type="r" for="ch" forName="picture_5" refType="w"/>
                <dgm:constr type="rOff" for="ch" forName="picture_5" refType="w" refFor="ch" refForName="picture_1" fact="-1.21"/>
                <dgm:constr type="ctrY" for="ch" forName="picture_5" refType="h" refFor="ch" refForName="picture_1" fact="0.595"/>
                <dgm:constr type="r" for="ch" forName="line_5" refType="ctrX" refFor="ch" refForName="picture_1"/>
                <dgm:constr type="h" for="ch" forName="line_5"/>
                <dgm:constr type="l" for="ch" forName="line_5" refType="ctrX" refFor="ch" refForName="picture_5"/>
                <dgm:constr type="ctrY" for="ch" forName="line_5" refType="ctrY" refFor="ch" refForName="picture_5"/>
                <dgm:constr type="l" for="ch" forName="textparent_5"/>
                <dgm:constr type="h" for="ch" forName="textparent_5" refType="h" refFor="ch" refForName="picture_5"/>
                <dgm:constr type="r" for="ch" forName="textparent_5" refType="l" refFor="ch" refForName="picture_5"/>
                <dgm:constr type="ctrY" for="ch" forName="textparent_5" refType="ctrY" refFor="ch" refForName="picture_5"/>
                <dgm:constr type="primFontSz" for="des" forName="text_5" refType="primFontSz" refFor="des" refForName="text_2" op="equ"/>
                <dgm:constr type="w" for="ch" forName="picture_6" refType="w" refFor="ch" refForName="picture_1" fact="0.15"/>
                <dgm:constr type="h" for="ch" forName="picture_6" refType="h" refFor="ch" refForName="picture_1" fact="0.15"/>
                <dgm:constr type="r" for="ch" forName="picture_6" refType="w"/>
                <dgm:constr type="rOff" for="ch" forName="picture_6" refType="w" refFor="ch" refForName="picture_1" fact="-1.2898"/>
                <dgm:constr type="ctrY" for="ch" forName="picture_6" refType="h" refFor="ch" refForName="picture_1" fact="0.773"/>
                <dgm:constr type="r" for="ch" forName="line_6" refType="ctrX" refFor="ch" refForName="picture_1"/>
                <dgm:constr type="h" for="ch" forName="line_6"/>
                <dgm:constr type="l" for="ch" forName="line_6" refType="ctrX" refFor="ch" refForName="picture_6"/>
                <dgm:constr type="ctrY" for="ch" forName="line_6" refType="ctrY" refFor="ch" refForName="picture_6"/>
                <dgm:constr type="l" for="ch" forName="textparent_6"/>
                <dgm:constr type="h" for="ch" forName="textparent_6" refType="h" refFor="ch" refForName="picture_6"/>
                <dgm:constr type="r" for="ch" forName="textparent_6" refType="l" refFor="ch" refForName="picture_6"/>
                <dgm:constr type="ctrY" for="ch" forName="textparent_6" refType="ctrY" refFor="ch" refForName="picture_6"/>
                <dgm:constr type="primFontSz" for="des" forName="text_6" refType="primFontSz" refFor="des" refForName="text_2" op="equ"/>
                <dgm:constr type="w" for="ch" forName="picture_7" refType="w" refFor="ch" refForName="picture_1" fact="0.15"/>
                <dgm:constr type="h" for="ch" forName="picture_7" refType="h" refFor="ch" refForName="picture_1" fact="0.15"/>
                <dgm:constr type="r" for="ch" forName="picture_7" refType="w"/>
                <dgm:constr type="rOff" for="ch" forName="picture_7" refType="w" refFor="ch" refForName="picture_1" fact="-1.4363"/>
                <dgm:constr type="ctrY" for="ch" forName="picture_7" refType="h" refFor="ch" refForName="picture_1" fact="0.925"/>
                <dgm:constr type="r" for="ch" forName="line_7" refType="ctrX" refFor="ch" refForName="picture_1"/>
                <dgm:constr type="h" for="ch" forName="line_7"/>
                <dgm:constr type="l" for="ch" forName="line_7" refType="ctrX" refFor="ch" refForName="picture_7"/>
                <dgm:constr type="ctrY" for="ch" forName="line_7" refType="ctrY" refFor="ch" refForName="picture_7"/>
                <dgm:constr type="l" for="ch" forName="textparent_7"/>
                <dgm:constr type="h" for="ch" forName="textparent_7" refType="h" refFor="ch" refForName="picture_7"/>
                <dgm:constr type="r" for="ch" forName="textparent_7" refType="l" refFor="ch" refForName="picture_7"/>
                <dgm:constr type="ctrY" for="ch" forName="textparent_7" refType="ctrY" refFor="ch" refForName="picture_7"/>
                <dgm:constr type="primFontSz" for="des" forName="text_7" refType="primFontSz" refFor="des" refForName="text_2" op="equ"/>
              </dgm:constrLst>
            </dgm:else>
          </dgm:choose>
        </dgm:else>
      </dgm:choose>
      <dgm:forEach name="wrapper" axis="self" ptType="parTrans">
        <dgm:forEach name="wrapper2" axis="self" ptType="sibTrans" st="2">
          <dgm:forEach name="pictureRepeat" axis="self">
            <dgm:layoutNode name="pictureRepeatNode" styleLbl="alignImgPlace1">
              <dgm:alg type="sp"/>
              <dgm:shape xmlns:r="http://schemas.openxmlformats.org/officeDocument/2006/relationships" type="ellipse" r:blip="" blipPhldr="1">
                <dgm:adjLst/>
              </dgm:shape>
              <dgm:presOf axis="self"/>
            </dgm:layoutNode>
          </dgm:forEach>
        </dgm:forEach>
      </dgm:forEach>
      <dgm:forEach name="Name28" axis="ch" ptType="sibTrans" hideLastTrans="0" cnt="1">
        <dgm:layoutNode name="picture_1">
          <dgm:alg type="sp"/>
          <dgm:shape xmlns:r="http://schemas.openxmlformats.org/officeDocument/2006/relationships" r:blip="">
            <dgm:adjLst/>
          </dgm:shape>
          <dgm:presOf/>
          <dgm:constrLst/>
          <dgm:forEach name="Name29" ref="pictureRepeat"/>
        </dgm:layoutNode>
      </dgm:forEach>
      <dgm:forEach name="Name30" axis="ch" ptType="node" cnt="1">
        <dgm:layoutNode name="text_1" styleLbl="node1">
          <dgm:varLst>
            <dgm:bulletEnabled val="1"/>
          </dgm:varLst>
          <dgm:alg type="tx">
            <dgm:param type="txAnchorVert" val="b"/>
            <dgm:param type="txAnchorVertCh" val="b"/>
            <dgm:param type="parTxRTLAlign" val="r"/>
            <dgm:param type="shpTxRTLAlignCh" val="r"/>
          </dgm:alg>
          <dgm:shape xmlns:r="http://schemas.openxmlformats.org/officeDocument/2006/relationships" type="rect" r:blip="" hideGeom="1">
            <dgm:adjLst/>
          </dgm:shape>
          <dgm:presOf axis="desOrSelf" ptType="node"/>
          <dgm:constrLst>
            <dgm:constr type="primFontSz" val="65"/>
            <dgm:constr type="lMarg"/>
            <dgm:constr type="rMarg"/>
            <dgm:constr type="tMarg"/>
            <dgm:constr type="bMarg"/>
          </dgm:constrLst>
          <dgm:ruleLst>
            <dgm:rule type="primFontSz" val="5" fact="NaN" max="NaN"/>
          </dgm:ruleLst>
        </dgm:layoutNode>
      </dgm:forEach>
      <dgm:forEach name="Name31" axis="ch" ptType="sibTrans" hideLastTrans="0" st="2" cnt="1">
        <dgm:layoutNode name="picture_2">
          <dgm:alg type="sp"/>
          <dgm:shape xmlns:r="http://schemas.openxmlformats.org/officeDocument/2006/relationships" r:blip="">
            <dgm:adjLst/>
          </dgm:shape>
          <dgm:presOf/>
          <dgm:constrLst/>
          <dgm:forEach name="Name32" ref="pictureRepeat"/>
        </dgm:layoutNode>
      </dgm:forEach>
      <dgm:forEach name="Name33" axis="ch" ptType="node" st="2" cnt="1">
        <dgm:layoutNode name="line_2" styleLbl="parChTrans1D1">
          <dgm:alg type="sp"/>
          <dgm:shape xmlns:r="http://schemas.openxmlformats.org/officeDocument/2006/relationships" type="line" r:blip="" zOrderOff="-100">
            <dgm:adjLst/>
          </dgm:shape>
          <dgm:presOf/>
        </dgm:layoutNode>
        <dgm:layoutNode name="textparent_2">
          <dgm:choose name="Name34">
            <dgm:if name="Name35" func="var" arg="dir" op="equ" val="norm">
              <dgm:alg type="lin">
                <dgm:param type="horzAlign" val="l"/>
              </dgm:alg>
            </dgm:if>
            <dgm:else name="Name36">
              <dgm:alg type="lin">
                <dgm:param type="horzAlign" val="r"/>
              </dgm:alg>
            </dgm:else>
          </dgm:choose>
          <dgm:shape xmlns:r="http://schemas.openxmlformats.org/officeDocument/2006/relationships" type="rect" r:blip="" hideGeom="1">
            <dgm:adjLst/>
          </dgm:shape>
          <dgm:constrLst>
            <dgm:constr type="userW" for="ch" forName="text_2" refType="w"/>
            <dgm:constr type="h" for="ch" forName="text_2" refType="h"/>
          </dgm:constrLst>
          <dgm:presOf/>
          <dgm:layoutNode name="text_2" styleLbl="revTx">
            <dgm:varLst>
              <dgm:bulletEnabled val="1"/>
            </dgm:varLst>
            <dgm:choose name="Name37">
              <dgm:if name="Name38" func="var" arg="dir" op="equ" val="norm">
                <dgm:alg type="tx">
                  <dgm:param type="parTxLTRAlign" val="l"/>
                  <dgm:param type="shpTxLTRAlignCh" val="l"/>
                  <dgm:param type="parTxRTLAlign" val="r"/>
                  <dgm:param type="shpTxRTLAlignCh" val="r"/>
                </dgm:alg>
              </dgm:if>
              <dgm:else name="Name39">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0" axis="ch" ptType="sibTrans" hideLastTrans="0" st="3" cnt="1">
        <dgm:layoutNode name="picture_3">
          <dgm:alg type="sp"/>
          <dgm:shape xmlns:r="http://schemas.openxmlformats.org/officeDocument/2006/relationships" r:blip="">
            <dgm:adjLst/>
          </dgm:shape>
          <dgm:presOf/>
          <dgm:constrLst/>
          <dgm:forEach name="Name41" ref="pictureRepeat"/>
        </dgm:layoutNode>
      </dgm:forEach>
      <dgm:forEach name="Name42" axis="ch" ptType="node" st="3" cnt="1">
        <dgm:layoutNode name="line_3" styleLbl="parChTrans1D1">
          <dgm:alg type="sp"/>
          <dgm:shape xmlns:r="http://schemas.openxmlformats.org/officeDocument/2006/relationships" type="line" r:blip="" zOrderOff="-100">
            <dgm:adjLst/>
          </dgm:shape>
          <dgm:presOf/>
        </dgm:layoutNode>
        <dgm:layoutNode name="textparent_3">
          <dgm:choose name="Name43">
            <dgm:if name="Name44" func="var" arg="dir" op="equ" val="norm">
              <dgm:alg type="lin">
                <dgm:param type="horzAlign" val="l"/>
              </dgm:alg>
            </dgm:if>
            <dgm:else name="Name45">
              <dgm:alg type="lin">
                <dgm:param type="horzAlign" val="r"/>
              </dgm:alg>
            </dgm:else>
          </dgm:choose>
          <dgm:shape xmlns:r="http://schemas.openxmlformats.org/officeDocument/2006/relationships" type="rect" r:blip="" hideGeom="1">
            <dgm:adjLst/>
          </dgm:shape>
          <dgm:constrLst>
            <dgm:constr type="userW" for="ch" forName="text_3" refType="w"/>
            <dgm:constr type="h" for="ch" forName="text_3" refType="h"/>
          </dgm:constrLst>
          <dgm:presOf/>
          <dgm:layoutNode name="text_3" styleLbl="revTx">
            <dgm:varLst>
              <dgm:bulletEnabled val="1"/>
            </dgm:varLst>
            <dgm:choose name="Name46">
              <dgm:if name="Name47" func="var" arg="dir" op="equ" val="norm">
                <dgm:alg type="tx">
                  <dgm:param type="parTxLTRAlign" val="l"/>
                  <dgm:param type="shpTxLTRAlignCh" val="l"/>
                  <dgm:param type="parTxRTLAlign" val="r"/>
                  <dgm:param type="shpTxRTLAlignCh" val="r"/>
                </dgm:alg>
              </dgm:if>
              <dgm:else name="Name48">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49" axis="ch" ptType="sibTrans" hideLastTrans="0" st="4" cnt="1">
        <dgm:layoutNode name="picture_4">
          <dgm:alg type="sp"/>
          <dgm:shape xmlns:r="http://schemas.openxmlformats.org/officeDocument/2006/relationships" r:blip="">
            <dgm:adjLst/>
          </dgm:shape>
          <dgm:presOf/>
          <dgm:constrLst/>
          <dgm:forEach name="Name50" ref="pictureRepeat"/>
        </dgm:layoutNode>
      </dgm:forEach>
      <dgm:forEach name="Name51" axis="ch" ptType="node" st="4" cnt="1">
        <dgm:layoutNode name="line_4" styleLbl="parChTrans1D1">
          <dgm:alg type="sp"/>
          <dgm:shape xmlns:r="http://schemas.openxmlformats.org/officeDocument/2006/relationships" type="line" r:blip="" zOrderOff="-100">
            <dgm:adjLst/>
          </dgm:shape>
          <dgm:presOf/>
        </dgm:layoutNode>
        <dgm:layoutNode name="textparent_4">
          <dgm:choose name="Name52">
            <dgm:if name="Name53" func="var" arg="dir" op="equ" val="norm">
              <dgm:alg type="lin">
                <dgm:param type="horzAlign" val="l"/>
              </dgm:alg>
            </dgm:if>
            <dgm:else name="Name54">
              <dgm:alg type="lin">
                <dgm:param type="horzAlign" val="r"/>
              </dgm:alg>
            </dgm:else>
          </dgm:choose>
          <dgm:shape xmlns:r="http://schemas.openxmlformats.org/officeDocument/2006/relationships" type="rect" r:blip="" hideGeom="1">
            <dgm:adjLst/>
          </dgm:shape>
          <dgm:constrLst>
            <dgm:constr type="userW" for="ch" forName="text_4" refType="w"/>
            <dgm:constr type="h" for="ch" forName="text_4" refType="h"/>
          </dgm:constrLst>
          <dgm:presOf/>
          <dgm:layoutNode name="text_4" styleLbl="revTx">
            <dgm:varLst>
              <dgm:bulletEnabled val="1"/>
            </dgm:varLst>
            <dgm:choose name="Name55">
              <dgm:if name="Name56" func="var" arg="dir" op="equ" val="norm">
                <dgm:alg type="tx">
                  <dgm:param type="parTxLTRAlign" val="l"/>
                  <dgm:param type="shpTxLTRAlignCh" val="l"/>
                  <dgm:param type="parTxRTLAlign" val="r"/>
                  <dgm:param type="shpTxRTLAlignCh" val="r"/>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58" axis="ch" ptType="sibTrans" hideLastTrans="0" st="5" cnt="1">
        <dgm:layoutNode name="picture_5">
          <dgm:alg type="sp"/>
          <dgm:shape xmlns:r="http://schemas.openxmlformats.org/officeDocument/2006/relationships" r:blip="">
            <dgm:adjLst/>
          </dgm:shape>
          <dgm:presOf/>
          <dgm:constrLst/>
          <dgm:forEach name="Name59" ref="pictureRepeat"/>
        </dgm:layoutNode>
      </dgm:forEach>
      <dgm:forEach name="Name60" axis="ch" ptType="node" st="5" cnt="1">
        <dgm:layoutNode name="line_5" styleLbl="parChTrans1D1">
          <dgm:alg type="sp"/>
          <dgm:shape xmlns:r="http://schemas.openxmlformats.org/officeDocument/2006/relationships" type="line" r:blip="" zOrderOff="-100">
            <dgm:adjLst/>
          </dgm:shape>
          <dgm:presOf/>
        </dgm:layoutNode>
        <dgm:layoutNode name="textparent_5">
          <dgm:choose name="Name61">
            <dgm:if name="Name62" func="var" arg="dir" op="equ" val="norm">
              <dgm:alg type="lin">
                <dgm:param type="horzAlign" val="l"/>
              </dgm:alg>
            </dgm:if>
            <dgm:else name="Name63">
              <dgm:alg type="lin">
                <dgm:param type="horzAlign" val="r"/>
              </dgm:alg>
            </dgm:else>
          </dgm:choose>
          <dgm:shape xmlns:r="http://schemas.openxmlformats.org/officeDocument/2006/relationships" type="rect" r:blip="" hideGeom="1">
            <dgm:adjLst/>
          </dgm:shape>
          <dgm:constrLst>
            <dgm:constr type="userW" for="ch" forName="text_5" refType="w"/>
            <dgm:constr type="h" for="ch" forName="text_5" refType="h"/>
          </dgm:constrLst>
          <dgm:presOf/>
          <dgm:layoutNode name="text_5" styleLbl="revTx">
            <dgm:varLst>
              <dgm:bulletEnabled val="1"/>
            </dgm:varLst>
            <dgm:choose name="Name64">
              <dgm:if name="Name65" func="var" arg="dir" op="equ" val="norm">
                <dgm:alg type="tx">
                  <dgm:param type="parTxLTRAlign" val="l"/>
                  <dgm:param type="shpTxLTRAlignCh" val="l"/>
                  <dgm:param type="parTxRTLAlign" val="r"/>
                  <dgm:param type="shpTxRTLAlignCh" val="r"/>
                </dgm:alg>
              </dgm:if>
              <dgm:else name="Name66">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67" axis="ch" ptType="sibTrans" hideLastTrans="0" st="6" cnt="1">
        <dgm:layoutNode name="picture_6">
          <dgm:alg type="sp"/>
          <dgm:shape xmlns:r="http://schemas.openxmlformats.org/officeDocument/2006/relationships" r:blip="">
            <dgm:adjLst/>
          </dgm:shape>
          <dgm:presOf/>
          <dgm:constrLst/>
          <dgm:forEach name="Name68" ref="pictureRepeat"/>
        </dgm:layoutNode>
      </dgm:forEach>
      <dgm:forEach name="Name69" axis="ch" ptType="node" st="6" cnt="1">
        <dgm:layoutNode name="line_6" styleLbl="parChTrans1D1">
          <dgm:alg type="sp"/>
          <dgm:shape xmlns:r="http://schemas.openxmlformats.org/officeDocument/2006/relationships" type="line" r:blip="" zOrderOff="-100">
            <dgm:adjLst/>
          </dgm:shape>
          <dgm:presOf/>
        </dgm:layoutNode>
        <dgm:layoutNode name="textparent_6">
          <dgm:choose name="Name70">
            <dgm:if name="Name71" func="var" arg="dir" op="equ" val="norm">
              <dgm:alg type="lin">
                <dgm:param type="horzAlign" val="l"/>
              </dgm:alg>
            </dgm:if>
            <dgm:else name="Name72">
              <dgm:alg type="lin">
                <dgm:param type="horzAlign" val="r"/>
              </dgm:alg>
            </dgm:else>
          </dgm:choose>
          <dgm:shape xmlns:r="http://schemas.openxmlformats.org/officeDocument/2006/relationships" type="rect" r:blip="" hideGeom="1">
            <dgm:adjLst/>
          </dgm:shape>
          <dgm:constrLst>
            <dgm:constr type="userW" for="ch" forName="text_6" refType="w"/>
            <dgm:constr type="h" for="ch" forName="text_6" refType="h"/>
          </dgm:constrLst>
          <dgm:presOf/>
          <dgm:layoutNode name="text_6" styleLbl="revTx">
            <dgm:varLst>
              <dgm:bulletEnabled val="1"/>
            </dgm:varLst>
            <dgm:choose name="Name73">
              <dgm:if name="Name74" func="var" arg="dir" op="equ" val="norm">
                <dgm:alg type="tx">
                  <dgm:param type="parTxLTRAlign" val="l"/>
                  <dgm:param type="shpTxLTRAlignCh" val="l"/>
                  <dgm:param type="parTxRTLAlign" val="r"/>
                  <dgm:param type="shpTxRTLAlignCh" val="r"/>
                </dgm:alg>
              </dgm:if>
              <dgm:else name="Name75">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forEach name="Name76" axis="ch" ptType="sibTrans" hideLastTrans="0" st="7" cnt="1">
        <dgm:layoutNode name="picture_7">
          <dgm:alg type="sp"/>
          <dgm:shape xmlns:r="http://schemas.openxmlformats.org/officeDocument/2006/relationships" r:blip="">
            <dgm:adjLst/>
          </dgm:shape>
          <dgm:presOf/>
          <dgm:constrLst/>
          <dgm:forEach name="Name77" ref="pictureRepeat"/>
        </dgm:layoutNode>
      </dgm:forEach>
      <dgm:forEach name="Name78" axis="ch" ptType="node" st="7" cnt="1">
        <dgm:layoutNode name="line_7" styleLbl="parChTrans1D1">
          <dgm:alg type="sp"/>
          <dgm:shape xmlns:r="http://schemas.openxmlformats.org/officeDocument/2006/relationships" type="line" r:blip="" zOrderOff="-100">
            <dgm:adjLst/>
          </dgm:shape>
          <dgm:presOf/>
        </dgm:layoutNode>
        <dgm:layoutNode name="textparent_7">
          <dgm:choose name="Name79">
            <dgm:if name="Name80" func="var" arg="dir" op="equ" val="norm">
              <dgm:alg type="lin">
                <dgm:param type="horzAlign" val="l"/>
              </dgm:alg>
            </dgm:if>
            <dgm:else name="Name81">
              <dgm:alg type="lin">
                <dgm:param type="horzAlign" val="r"/>
              </dgm:alg>
            </dgm:else>
          </dgm:choose>
          <dgm:shape xmlns:r="http://schemas.openxmlformats.org/officeDocument/2006/relationships" type="rect" r:blip="" hideGeom="1">
            <dgm:adjLst/>
          </dgm:shape>
          <dgm:constrLst>
            <dgm:constr type="userW" for="ch" forName="text_7" refType="w"/>
            <dgm:constr type="h" for="ch" forName="text_7" refType="h"/>
          </dgm:constrLst>
          <dgm:presOf/>
          <dgm:layoutNode name="text_7" styleLbl="revTx">
            <dgm:varLst>
              <dgm:bulletEnabled val="1"/>
            </dgm:varLst>
            <dgm:choose name="Name82">
              <dgm:if name="Name83" func="var" arg="dir" op="equ" val="norm">
                <dgm:alg type="tx">
                  <dgm:param type="parTxLTRAlign" val="l"/>
                  <dgm:param type="shpTxLTRAlignCh" val="l"/>
                  <dgm:param type="parTxRTLAlign" val="r"/>
                  <dgm:param type="shpTxRTLAlignCh" val="r"/>
                </dgm:alg>
              </dgm:if>
              <dgm:else name="Name84">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userW"/>
              <dgm:constr type="w" refType="userW" fact="0.1"/>
              <dgm:constr type="lMarg" refType="primFontSz" fact="0.3"/>
              <dgm:constr type="rMarg" refType="primFontSz" fact="0.3"/>
              <dgm:constr type="tMarg"/>
              <dgm:constr type="bMarg"/>
            </dgm:constrLst>
            <dgm:ruleLst>
              <dgm:rule type="w" val="NaN" fact="1" max="NaN"/>
              <dgm:rule type="primFontSz" val="5" fact="NaN" max="NaN"/>
            </dgm:ruleLst>
          </dgm:layoutNode>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9BA8E08-5262-4DC8-B728-14BD0A34A5CD}" type="datetimeFigureOut">
              <a:rPr lang="en-US" smtClean="0"/>
              <a:t>11/9/2019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3C6B342-9C60-4773-A8E6-7FD5FDFAF960}" type="slidenum">
              <a:rPr lang="en-US" smtClean="0"/>
              <a:t>‹#›</a:t>
            </a:fld>
            <a:endParaRPr lang="en-US"/>
          </a:p>
        </p:txBody>
      </p:sp>
    </p:spTree>
    <p:extLst>
      <p:ext uri="{BB962C8B-B14F-4D97-AF65-F5344CB8AC3E}">
        <p14:creationId xmlns:p14="http://schemas.microsoft.com/office/powerpoint/2010/main" val="1887545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treaties.fco.gov.uk/treaties/treaty.ht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to HLA for inviting me to speak today.  I’m going to talk to you about researching the law as it related to indigenous custom in several pacific island nations. The Pacific region holds a cluster emerging nations that are attempting to reconcile a British styled legal system with indigenous customary law.  When I started this project, I thought I would go through each island and have a nice little guide to handout to students.  But that proved to be a long project that needed to be broken up.  The current legal systems are based on British law, American law and French law.  I chose to focus on islands that were formerly recognized internationally as British Protectorates, and one day may get to the other islands.  So these included Kiribati, Tuvalu, Tonga, Vanuatu and the Solomon Islands.  Each of which has its own path, but also a lot of similarity because of their former status as a British Protectorate.</a:t>
            </a:r>
          </a:p>
        </p:txBody>
      </p:sp>
      <p:sp>
        <p:nvSpPr>
          <p:cNvPr id="4" name="Slide Number Placeholder 3"/>
          <p:cNvSpPr>
            <a:spLocks noGrp="1"/>
          </p:cNvSpPr>
          <p:nvPr>
            <p:ph type="sldNum" sz="quarter" idx="5"/>
          </p:nvPr>
        </p:nvSpPr>
        <p:spPr/>
        <p:txBody>
          <a:bodyPr/>
          <a:lstStyle/>
          <a:p>
            <a:fld id="{33C6B342-9C60-4773-A8E6-7FD5FDFAF960}" type="slidenum">
              <a:rPr lang="en-US" smtClean="0"/>
              <a:t>1</a:t>
            </a:fld>
            <a:endParaRPr lang="en-US"/>
          </a:p>
        </p:txBody>
      </p:sp>
    </p:spTree>
    <p:extLst>
      <p:ext uri="{BB962C8B-B14F-4D97-AF65-F5344CB8AC3E}">
        <p14:creationId xmlns:p14="http://schemas.microsoft.com/office/powerpoint/2010/main" val="26595115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of the countries is organized a bit differently.  Same general structure, but under Historical Legal Instruments we do not see the 1893 Order.  Here you would need to know to go to Western Pacific Legislation and look for it.  And then, the PDF link is not included either.</a:t>
            </a:r>
          </a:p>
        </p:txBody>
      </p:sp>
      <p:sp>
        <p:nvSpPr>
          <p:cNvPr id="4" name="Slide Number Placeholder 3"/>
          <p:cNvSpPr>
            <a:spLocks noGrp="1"/>
          </p:cNvSpPr>
          <p:nvPr>
            <p:ph type="sldNum" sz="quarter" idx="5"/>
          </p:nvPr>
        </p:nvSpPr>
        <p:spPr/>
        <p:txBody>
          <a:bodyPr/>
          <a:lstStyle/>
          <a:p>
            <a:fld id="{33C6B342-9C60-4773-A8E6-7FD5FDFAF960}" type="slidenum">
              <a:rPr lang="en-US" smtClean="0"/>
              <a:t>10</a:t>
            </a:fld>
            <a:endParaRPr lang="en-US"/>
          </a:p>
        </p:txBody>
      </p:sp>
    </p:spTree>
    <p:extLst>
      <p:ext uri="{BB962C8B-B14F-4D97-AF65-F5344CB8AC3E}">
        <p14:creationId xmlns:p14="http://schemas.microsoft.com/office/powerpoint/2010/main" val="41002200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individual countries web sites may be more useful.  In the case of Tuvalu it is because you can see what laws have been repealed over the years as well as what is current.  The Solomon Islands Legislative Site is not as useful.</a:t>
            </a:r>
          </a:p>
          <a:p>
            <a:r>
              <a:rPr lang="en-US" dirty="0"/>
              <a:t>Fortunately, to get back to my original question, the Constitutions on </a:t>
            </a:r>
            <a:r>
              <a:rPr lang="en-US" dirty="0" err="1"/>
              <a:t>Paclii</a:t>
            </a:r>
            <a:r>
              <a:rPr lang="en-US" dirty="0"/>
              <a:t> is typically in PDF and my answer as to the current status of custom is often found in the Constitution.</a:t>
            </a:r>
          </a:p>
        </p:txBody>
      </p:sp>
      <p:sp>
        <p:nvSpPr>
          <p:cNvPr id="4" name="Slide Number Placeholder 3"/>
          <p:cNvSpPr>
            <a:spLocks noGrp="1"/>
          </p:cNvSpPr>
          <p:nvPr>
            <p:ph type="sldNum" sz="quarter" idx="5"/>
          </p:nvPr>
        </p:nvSpPr>
        <p:spPr/>
        <p:txBody>
          <a:bodyPr/>
          <a:lstStyle/>
          <a:p>
            <a:fld id="{33C6B342-9C60-4773-A8E6-7FD5FDFAF960}" type="slidenum">
              <a:rPr lang="en-US" smtClean="0"/>
              <a:t>11</a:t>
            </a:fld>
            <a:endParaRPr lang="en-US"/>
          </a:p>
        </p:txBody>
      </p:sp>
    </p:spTree>
    <p:extLst>
      <p:ext uri="{BB962C8B-B14F-4D97-AF65-F5344CB8AC3E}">
        <p14:creationId xmlns:p14="http://schemas.microsoft.com/office/powerpoint/2010/main" val="449554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33C6B342-9C60-4773-A8E6-7FD5FDFAF960}" type="slidenum">
              <a:rPr lang="en-US" smtClean="0"/>
              <a:t>12</a:t>
            </a:fld>
            <a:endParaRPr lang="en-US"/>
          </a:p>
        </p:txBody>
      </p:sp>
    </p:spTree>
    <p:extLst>
      <p:ext uri="{BB962C8B-B14F-4D97-AF65-F5344CB8AC3E}">
        <p14:creationId xmlns:p14="http://schemas.microsoft.com/office/powerpoint/2010/main" val="2471390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Constitution, Independence Order, Laws of Tuvalu Act</a:t>
            </a:r>
          </a:p>
          <a:p>
            <a:endParaRPr lang="en-US" dirty="0"/>
          </a:p>
          <a:p>
            <a:r>
              <a:rPr lang="en-US" dirty="0"/>
              <a:t>Laws of Tuvalu Act, Schedule 1 details how to balance customary law against enacted law and principles of law and equity.</a:t>
            </a:r>
          </a:p>
        </p:txBody>
      </p:sp>
      <p:sp>
        <p:nvSpPr>
          <p:cNvPr id="4" name="Slide Number Placeholder 3"/>
          <p:cNvSpPr>
            <a:spLocks noGrp="1"/>
          </p:cNvSpPr>
          <p:nvPr>
            <p:ph type="sldNum" sz="quarter" idx="5"/>
          </p:nvPr>
        </p:nvSpPr>
        <p:spPr/>
        <p:txBody>
          <a:bodyPr/>
          <a:lstStyle/>
          <a:p>
            <a:fld id="{33C6B342-9C60-4773-A8E6-7FD5FDFAF960}" type="slidenum">
              <a:rPr lang="en-US" smtClean="0"/>
              <a:t>13</a:t>
            </a:fld>
            <a:endParaRPr lang="en-US"/>
          </a:p>
        </p:txBody>
      </p:sp>
    </p:spTree>
    <p:extLst>
      <p:ext uri="{BB962C8B-B14F-4D97-AF65-F5344CB8AC3E}">
        <p14:creationId xmlns:p14="http://schemas.microsoft.com/office/powerpoint/2010/main" val="22984525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3C6B342-9C60-4773-A8E6-7FD5FDFAF960}" type="slidenum">
              <a:rPr lang="en-US" smtClean="0"/>
              <a:t>15</a:t>
            </a:fld>
            <a:endParaRPr lang="en-US"/>
          </a:p>
        </p:txBody>
      </p:sp>
    </p:spTree>
    <p:extLst>
      <p:ext uri="{BB962C8B-B14F-4D97-AF65-F5344CB8AC3E}">
        <p14:creationId xmlns:p14="http://schemas.microsoft.com/office/powerpoint/2010/main" val="28163905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Gazetteer of Obsolete/Alternative Names of the Pacific Islands with their Current Equivalents and A </a:t>
            </a:r>
            <a:r>
              <a:rPr lang="en-US" dirty="0" err="1"/>
              <a:t>Gazetter</a:t>
            </a:r>
            <a:r>
              <a:rPr lang="en-US" dirty="0"/>
              <a:t> of Current Names of the Pacific Islands with their Obsolete/Alternative Names, Part 4 in Bob Langdon, American Whalers and Traders in the Pacific: A guide to records on microfilm (PMB 1978), http://asiapacific.anu.edu.au/pambu/docs/GazetteerObsoleteAlternativeNames.pdf.</a:t>
            </a:r>
          </a:p>
          <a:p>
            <a:endParaRPr lang="en-US" dirty="0"/>
          </a:p>
          <a:p>
            <a:r>
              <a:rPr lang="en-US" dirty="0"/>
              <a:t>Alexander G. Findlay, A Directory for the Navigation of the South Pacific Ocean, 3rd </a:t>
            </a:r>
            <a:r>
              <a:rPr lang="en-US" dirty="0" err="1"/>
              <a:t>edn</a:t>
            </a:r>
            <a:r>
              <a:rPr lang="en-US" dirty="0"/>
              <a:t> (London, 1871); Alexander G. Findlay, A Directory for the Navigation of the North Pacific Ocean, 2nd </a:t>
            </a:r>
            <a:r>
              <a:rPr lang="en-US" dirty="0" err="1"/>
              <a:t>edn</a:t>
            </a:r>
            <a:r>
              <a:rPr lang="en-US" dirty="0"/>
              <a:t> (London 1870); Andrew Sharp, The Discovery of the Pacific Islands, (Oxford, 1960); Edwin H. Bryan, Jr, American Polynesia and the Hawaiian Chain, (Honolulu, 1942): Naval Intelligence Division, Pacific Islands, 4 vols, (Cambridge, 1943-45); H.E. Maude, Of Islands and Men, (~1elbourne, 1969); and Judy Tudor (ed.), Pacific Islands Year Book, 11th </a:t>
            </a:r>
            <a:r>
              <a:rPr lang="en-US" dirty="0" err="1"/>
              <a:t>edn</a:t>
            </a:r>
            <a:r>
              <a:rPr lang="en-US" dirty="0"/>
              <a:t> </a:t>
            </a:r>
          </a:p>
          <a:p>
            <a:endParaRPr lang="en-US" dirty="0"/>
          </a:p>
        </p:txBody>
      </p:sp>
      <p:sp>
        <p:nvSpPr>
          <p:cNvPr id="4" name="Slide Number Placeholder 3"/>
          <p:cNvSpPr>
            <a:spLocks noGrp="1"/>
          </p:cNvSpPr>
          <p:nvPr>
            <p:ph type="sldNum" sz="quarter" idx="5"/>
          </p:nvPr>
        </p:nvSpPr>
        <p:spPr/>
        <p:txBody>
          <a:bodyPr/>
          <a:lstStyle/>
          <a:p>
            <a:fld id="{33C6B342-9C60-4773-A8E6-7FD5FDFAF960}" type="slidenum">
              <a:rPr lang="en-US" smtClean="0"/>
              <a:t>16</a:t>
            </a:fld>
            <a:endParaRPr lang="en-US"/>
          </a:p>
        </p:txBody>
      </p:sp>
    </p:spTree>
    <p:extLst>
      <p:ext uri="{BB962C8B-B14F-4D97-AF65-F5344CB8AC3E}">
        <p14:creationId xmlns:p14="http://schemas.microsoft.com/office/powerpoint/2010/main" val="1586355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British controlled islands typically began their official legal relationship with Great Britain as a Protectorate before becoming a colony.   The only original Protectorate in existence prior to achieving independence was the British Solomon Islands. A Protectorate is a territory that is subject to a kind of guardianship by another state.  The type of Protectorate in place between Great Britain and the Pacific Islands may be referred to as a “colonial protectorate” because it resembled the relationship between Great Britain and its colonies. The High Commissioner of the Western Pacific issued Regulations to govern Protectorate affairs. </a:t>
            </a:r>
            <a:r>
              <a:rPr lang="en-US" sz="1000" dirty="0"/>
              <a:t>Colonial Laws Validity Act 1875, 28 &amp; 29 </a:t>
            </a:r>
            <a:r>
              <a:rPr lang="en-US" sz="1000" dirty="0" err="1"/>
              <a:t>Vict</a:t>
            </a:r>
            <a:r>
              <a:rPr lang="en-US" sz="1000" dirty="0"/>
              <a:t>. c. 63 (Eng.).</a:t>
            </a:r>
          </a:p>
          <a:p>
            <a:r>
              <a:rPr lang="en-US" dirty="0"/>
              <a:t>Terminology and Classification, 6 Hals. Laws of Eng. 417-418, Para. 706 (Lord Mackay of </a:t>
            </a:r>
            <a:r>
              <a:rPr lang="en-US" dirty="0" err="1"/>
              <a:t>Clashfern</a:t>
            </a:r>
            <a:r>
              <a:rPr lang="en-US" dirty="0"/>
              <a:t>, ed.,, 4</a:t>
            </a:r>
            <a:r>
              <a:rPr lang="en-US" baseline="30000" dirty="0"/>
              <a:t>th</a:t>
            </a:r>
            <a:r>
              <a:rPr lang="en-US" dirty="0"/>
              <a:t> ed. 2003).</a:t>
            </a:r>
          </a:p>
          <a:p>
            <a:r>
              <a:rPr lang="en-US" dirty="0"/>
              <a:t>Parry and Grant </a:t>
            </a:r>
            <a:r>
              <a:rPr lang="en-US" dirty="0" err="1"/>
              <a:t>Encyclopaedic</a:t>
            </a:r>
            <a:r>
              <a:rPr lang="en-US" dirty="0"/>
              <a:t> Dictionary of International Law (John P Grant and </a:t>
            </a:r>
            <a:r>
              <a:rPr lang="en-US" dirty="0" err="1"/>
              <a:t>J.Craig</a:t>
            </a:r>
            <a:r>
              <a:rPr lang="en-US" dirty="0"/>
              <a:t> Barker eds., 3d ed. 2009).</a:t>
            </a:r>
          </a:p>
          <a:p>
            <a:pPr lvl="2"/>
            <a:endParaRPr lang="en-US" u="sng" dirty="0"/>
          </a:p>
          <a:p>
            <a:pPr lvl="2"/>
            <a:r>
              <a:rPr lang="en-US" u="sng" dirty="0"/>
              <a:t>Protected State</a:t>
            </a:r>
            <a:r>
              <a:rPr lang="en-US" dirty="0"/>
              <a:t>: A Protected State has an established form of government and head of state.  In this type of dependency, the protecting state expresses either prescribed, limited jurisdiction, or no jurisdiction.  The internal administration of these territories is left to the discretion of the local governing bodies.  Among these jurisdictions only the Kingdom of Tonga was a Protected State of Great Britain for which the High Commissioner of the Western Pacific created regulations.  It gained full independence in 1971.  </a:t>
            </a:r>
          </a:p>
          <a:p>
            <a:r>
              <a:rPr lang="en-US" dirty="0"/>
              <a:t>Terminology and Classification, 6 Hals. Laws of Eng., 417-418, Para. 706, (Lord Mackay of </a:t>
            </a:r>
            <a:r>
              <a:rPr lang="en-US" dirty="0" err="1"/>
              <a:t>Clashfern</a:t>
            </a:r>
            <a:r>
              <a:rPr lang="en-US" dirty="0"/>
              <a:t>, ed., 4th ed. 2003).</a:t>
            </a:r>
          </a:p>
          <a:p>
            <a:pPr lvl="2"/>
            <a:endParaRPr lang="en-US" u="sng" dirty="0"/>
          </a:p>
          <a:p>
            <a:pPr lvl="2"/>
            <a:endParaRPr lang="en-US" u="sng" dirty="0"/>
          </a:p>
          <a:p>
            <a:pPr lvl="2"/>
            <a:r>
              <a:rPr lang="en-US" u="sng" dirty="0"/>
              <a:t>Colony</a:t>
            </a:r>
            <a:r>
              <a:rPr lang="en-US" dirty="0"/>
              <a:t>.  Under British law, a colony was defined to include all of Her Majesty’s possessions abroad in which there was a legislative authority that was competent to make laws. The High Commissioner of the Western Pacific through appointed commissioners and governors oversaw colonial government.  As the islands’ legal authority, it adopted ordinances that served as the local legislation for the colonies under its jurisdiction.  As colonies prepared for independence, the responsibility for rule making shifted from the colonial Governor to island inhabitants through the appointment or election of a legislative council composed of islanders.  </a:t>
            </a:r>
          </a:p>
          <a:p>
            <a:r>
              <a:rPr lang="en-US" dirty="0"/>
              <a:t>Terminology and Classification, 6 Hals. L. of Eng. 416-17, Para. 705 (Lord Mackay of </a:t>
            </a:r>
            <a:r>
              <a:rPr lang="en-US" dirty="0" err="1"/>
              <a:t>Clashfern</a:t>
            </a:r>
            <a:r>
              <a:rPr lang="en-US" dirty="0"/>
              <a:t> ed., 4</a:t>
            </a:r>
            <a:r>
              <a:rPr lang="en-US" baseline="30000" dirty="0"/>
              <a:t>th</a:t>
            </a:r>
            <a:r>
              <a:rPr lang="en-US" dirty="0"/>
              <a:t> ed. 2003).</a:t>
            </a:r>
          </a:p>
          <a:p>
            <a:endParaRPr lang="en-US" dirty="0"/>
          </a:p>
        </p:txBody>
      </p:sp>
      <p:sp>
        <p:nvSpPr>
          <p:cNvPr id="4" name="Slide Number Placeholder 3"/>
          <p:cNvSpPr>
            <a:spLocks noGrp="1"/>
          </p:cNvSpPr>
          <p:nvPr>
            <p:ph type="sldNum" sz="quarter" idx="5"/>
          </p:nvPr>
        </p:nvSpPr>
        <p:spPr/>
        <p:txBody>
          <a:bodyPr/>
          <a:lstStyle/>
          <a:p>
            <a:fld id="{33C6B342-9C60-4773-A8E6-7FD5FDFAF960}" type="slidenum">
              <a:rPr lang="en-US" smtClean="0"/>
              <a:t>17</a:t>
            </a:fld>
            <a:endParaRPr lang="en-US"/>
          </a:p>
        </p:txBody>
      </p:sp>
    </p:spTree>
    <p:extLst>
      <p:ext uri="{BB962C8B-B14F-4D97-AF65-F5344CB8AC3E}">
        <p14:creationId xmlns:p14="http://schemas.microsoft.com/office/powerpoint/2010/main" val="37292622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Queens or Kings Regulation were like our regulations.  It depended on whether there was a Queen or a King in control of the British Monarchy.  That determined what to call it.  These were administered by the High Commission.  </a:t>
            </a:r>
          </a:p>
          <a:p>
            <a:pPr lvl="0"/>
            <a:endParaRPr lang="en-US" dirty="0"/>
          </a:p>
          <a:p>
            <a:pPr lvl="0"/>
            <a:r>
              <a:rPr lang="en-US" dirty="0"/>
              <a:t>Though each type of instrument has prescribed purposes, the delineation lines between their uses were not clear during this time period.  So that also became confusing.  Also, their publication pattern was not consistent.  Sometimes, the document would just be a broadside, tacked to a government building.  We may never know the full collection of the laws in effect on each of these islands.</a:t>
            </a:r>
          </a:p>
          <a:p>
            <a:pPr lvl="0"/>
            <a:endParaRPr lang="en-US" dirty="0"/>
          </a:p>
          <a:p>
            <a:pPr lvl="0"/>
            <a:r>
              <a:rPr lang="en-US" dirty="0"/>
              <a:t>Proclamations.  Great Britain used Proclamations in the Pacific region typically to establish Protectorates and Colonies, and to alter status from one to the other.  Proclamations were made by the crown with the agreement of the Privy Council.  The Privy Council records may contain the text of these decrees.  They may also be reprinted in the London Gazette or the Statutory Rules and Orders series. Proclamations were often the first evidence of a relationship between Great Britain and an island in pursuit of commercial advantage.  As such, you may find copies of Proclamations in the major official and unofficial British treaty collections.  Proclamations for these islands appear at the end of each issue of the High Commissioner of the Western Pacific Gazette but you will need to have a date to identify them as there is no subject index.</a:t>
            </a:r>
          </a:p>
          <a:p>
            <a:pPr lvl="0"/>
            <a:endParaRPr lang="en-US" dirty="0"/>
          </a:p>
          <a:p>
            <a:pPr lvl="0"/>
            <a:r>
              <a:rPr lang="en-US" dirty="0"/>
              <a:t>Order in Council.  An Order in Council is the most common form of delegated legislation in this group.  It was often employed to extend Acts of Parliament to the English dependencies, and to enact or amend local laws created specifically for that dependency.  This type of instrument was also used to establish colonial constitutions. There are two types of Orders in Council.  The first type was made by the Queen or King with the advice of the privy council. This brand of Order is very difficult to track down in official publications.  The second type was made by the sovereign in connection with statutory authority.  This brand of Order required the approval of Parliament.  In these cases, the Orders may be found appended to the corresponding annual publication of Statutory Instruments or its predecessor, Statutory Rules and Orders.  For the online researcher, digital versions of the Statutory Instruments and Statutory Rules and </a:t>
            </a:r>
            <a:r>
              <a:rPr lang="en-US" dirty="0" err="1"/>
              <a:t>Orderss</a:t>
            </a:r>
            <a:r>
              <a:rPr lang="en-US" dirty="0"/>
              <a:t> do not often include the appendixes.  Researchers may also consult the island gazettes, though it will be helpful to know the approximate dates of publication to use them successfully.</a:t>
            </a:r>
          </a:p>
          <a:p>
            <a:r>
              <a:rPr lang="en-US" dirty="0"/>
              <a:t> </a:t>
            </a:r>
          </a:p>
          <a:p>
            <a:pPr lvl="0"/>
            <a:r>
              <a:rPr lang="en-US" dirty="0"/>
              <a:t>Letters Patent.  A Letters Patent was issued by the King or Queen to confer a grant a right, appoint officials, create offices, reverse colonial court orders, dispose of land and to detail constitutional process.  Outlets for publication are similar to those for Orders.</a:t>
            </a:r>
          </a:p>
          <a:p>
            <a:r>
              <a:rPr lang="en-US" dirty="0"/>
              <a:t> </a:t>
            </a:r>
          </a:p>
          <a:p>
            <a:r>
              <a:rPr lang="en-US" dirty="0"/>
              <a:t>In addition to the subject matter addressed by these documents, the level of detail will also vary.  The Orders and Letters Patent tend to offer more detail while Proclamations resembled announcements rather than a vehicle that offered specifics.</a:t>
            </a:r>
          </a:p>
          <a:p>
            <a:endParaRPr lang="en-US" dirty="0"/>
          </a:p>
          <a:p>
            <a:r>
              <a:rPr lang="en-US" dirty="0"/>
              <a:t>The United Kingdom has made many of its treaty series available online at </a:t>
            </a:r>
            <a:r>
              <a:rPr lang="en-US" u="sng" dirty="0">
                <a:hlinkClick r:id="rId3"/>
              </a:rPr>
              <a:t>http://treaties.fco.gov.uk/treaties/treaty.htm</a:t>
            </a:r>
            <a:r>
              <a:rPr lang="en-US" u="sng" dirty="0"/>
              <a:t>.</a:t>
            </a:r>
          </a:p>
          <a:p>
            <a:r>
              <a:rPr lang="en-US" dirty="0"/>
              <a:t>Prior to independence, the sources of law for BWP islands generally consisted of Prerogative Instruments, Acts of the British Parliament, Regulations, Ordinances and related Subsidiary Legislation issued by the law making authority; subsidiary legislation; English common law and equity, and, to some extent, customary law.  As their legal systems became more robust, constitutions were adopted and colonial legislation was enacted becoming added sources of law.  Except for the colonial constitutions that were replaced upon independence with new Constitutions, these sources of law were carried over into the new governments.  In the literature, this is referred to as “received, “introduced,” or “saved” law.</a:t>
            </a:r>
          </a:p>
          <a:p>
            <a:endParaRPr lang="en-US" dirty="0"/>
          </a:p>
        </p:txBody>
      </p:sp>
      <p:sp>
        <p:nvSpPr>
          <p:cNvPr id="4" name="Slide Number Placeholder 3"/>
          <p:cNvSpPr>
            <a:spLocks noGrp="1"/>
          </p:cNvSpPr>
          <p:nvPr>
            <p:ph type="sldNum" sz="quarter" idx="5"/>
          </p:nvPr>
        </p:nvSpPr>
        <p:spPr/>
        <p:txBody>
          <a:bodyPr/>
          <a:lstStyle/>
          <a:p>
            <a:fld id="{33C6B342-9C60-4773-A8E6-7FD5FDFAF960}" type="slidenum">
              <a:rPr lang="en-US" smtClean="0"/>
              <a:t>18</a:t>
            </a:fld>
            <a:endParaRPr lang="en-US"/>
          </a:p>
        </p:txBody>
      </p:sp>
    </p:spTree>
    <p:extLst>
      <p:ext uri="{BB962C8B-B14F-4D97-AF65-F5344CB8AC3E}">
        <p14:creationId xmlns:p14="http://schemas.microsoft.com/office/powerpoint/2010/main" val="3398670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Britain created its own laws to give it authority to colonize other regions.  The British Settlements Act, Colonial Laws Validity Act and especially the Foreign Jurisdictions Act applied to all colonies.  They also adopted Pacific Islanders Protection Act, 1875 that was Enacted to prevent removal of indigenous people from their islands without their consent. Section 6 enabled the sovereign to exercise jurisdiction in the Pacific region that was outside of the jurisdiction of a civilized power, as if jurisdiction has been acquired by cession or conquest.</a:t>
            </a:r>
          </a:p>
          <a:p>
            <a:r>
              <a:rPr lang="en-US" dirty="0"/>
              <a:t>In 1893 Order in Council superseded the 1877 Order.  The 1893 Order functioned like an organic act for the islands under its jurisdiction.  It provided for the application of British law in the region, a structure for the court system, rules of evidence and civil and criminal trial and appellate procedure, and special procedures for admiralty, bankruptcy, divorce, lunacy and probate. </a:t>
            </a:r>
          </a:p>
          <a:p>
            <a:r>
              <a:rPr lang="en-US" dirty="0"/>
              <a:t>. </a:t>
            </a:r>
          </a:p>
        </p:txBody>
      </p:sp>
      <p:sp>
        <p:nvSpPr>
          <p:cNvPr id="4" name="Slide Number Placeholder 3"/>
          <p:cNvSpPr>
            <a:spLocks noGrp="1"/>
          </p:cNvSpPr>
          <p:nvPr>
            <p:ph type="sldNum" sz="quarter" idx="5"/>
          </p:nvPr>
        </p:nvSpPr>
        <p:spPr/>
        <p:txBody>
          <a:bodyPr/>
          <a:lstStyle/>
          <a:p>
            <a:fld id="{33C6B342-9C60-4773-A8E6-7FD5FDFAF960}" type="slidenum">
              <a:rPr lang="en-US" smtClean="0"/>
              <a:t>19</a:t>
            </a:fld>
            <a:endParaRPr lang="en-US"/>
          </a:p>
        </p:txBody>
      </p:sp>
    </p:spTree>
    <p:extLst>
      <p:ext uri="{BB962C8B-B14F-4D97-AF65-F5344CB8AC3E}">
        <p14:creationId xmlns:p14="http://schemas.microsoft.com/office/powerpoint/2010/main" val="24761846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1893 act replaced the 1877 Act, In 1877, Britain established the High Commissioner of the Western Pacific “ to provide a civil court for the settlement of disputes of British subjects residing in these islands…”  Initial motivation behind establishing a British authority in the region was to combat “</a:t>
            </a:r>
            <a:r>
              <a:rPr lang="en-US" dirty="0" err="1"/>
              <a:t>blackbirding</a:t>
            </a:r>
            <a:r>
              <a:rPr lang="en-US" dirty="0"/>
              <a:t>,” a practice where European traders and settlers trafficked Islanders in the Pacific slave trade. </a:t>
            </a:r>
          </a:p>
          <a:p>
            <a:endParaRPr lang="en-US" dirty="0"/>
          </a:p>
          <a:p>
            <a:r>
              <a:rPr lang="en-US" dirty="0"/>
              <a:t>The 1893 Order formed the foundation for these island governments during the first half of the twentieth century until it was </a:t>
            </a:r>
            <a:r>
              <a:rPr lang="en-US" dirty="0" err="1"/>
              <a:t>superceded</a:t>
            </a:r>
            <a:r>
              <a:rPr lang="en-US" dirty="0"/>
              <a:t> by the 1961 Order.  It vested judicial, legislative and executive power with the High Commissioner of the Western Pacific, and extended jurisdiction to foreigners and (in many cases) to indigenous residents of British settlements or protectorates that did not have a recognizable form of government to Great Britain.  </a:t>
            </a:r>
          </a:p>
          <a:p>
            <a:r>
              <a:rPr lang="en-US" dirty="0"/>
              <a:t>1893 Order, Article 28 states:  Crimes, offences, wrongs and breaches of contract against or affecting the person, property or rights of natives or foreigners committed by persons subject to this order are punishable or otherwise cognizable, in the same manner as if they were committed against or affected the person, property, or rights of British subjects.  </a:t>
            </a:r>
          </a:p>
          <a:p>
            <a:endParaRPr lang="en-US" dirty="0"/>
          </a:p>
          <a:p>
            <a:r>
              <a:rPr lang="en-US" dirty="0"/>
              <a:t>From this document, islands developed legal systems unique to their own cultures. </a:t>
            </a:r>
          </a:p>
          <a:p>
            <a:endParaRPr lang="en-US" dirty="0"/>
          </a:p>
        </p:txBody>
      </p:sp>
      <p:sp>
        <p:nvSpPr>
          <p:cNvPr id="4" name="Slide Number Placeholder 3"/>
          <p:cNvSpPr>
            <a:spLocks noGrp="1"/>
          </p:cNvSpPr>
          <p:nvPr>
            <p:ph type="sldNum" sz="quarter" idx="5"/>
          </p:nvPr>
        </p:nvSpPr>
        <p:spPr/>
        <p:txBody>
          <a:bodyPr/>
          <a:lstStyle/>
          <a:p>
            <a:fld id="{33C6B342-9C60-4773-A8E6-7FD5FDFAF960}" type="slidenum">
              <a:rPr lang="en-US" smtClean="0"/>
              <a:t>20</a:t>
            </a:fld>
            <a:endParaRPr lang="en-US"/>
          </a:p>
        </p:txBody>
      </p:sp>
    </p:spTree>
    <p:extLst>
      <p:ext uri="{BB962C8B-B14F-4D97-AF65-F5344CB8AC3E}">
        <p14:creationId xmlns:p14="http://schemas.microsoft.com/office/powerpoint/2010/main" val="2647246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33C6B342-9C60-4773-A8E6-7FD5FDFAF960}" type="slidenum">
              <a:rPr lang="en-US" smtClean="0"/>
              <a:t>2</a:t>
            </a:fld>
            <a:endParaRPr lang="en-US"/>
          </a:p>
        </p:txBody>
      </p:sp>
    </p:spTree>
    <p:extLst>
      <p:ext uri="{BB962C8B-B14F-4D97-AF65-F5344CB8AC3E}">
        <p14:creationId xmlns:p14="http://schemas.microsoft.com/office/powerpoint/2010/main" val="31031103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a Proclamation.  This one announcing a protectorate over several of the Solomon Islands.  The authority it relied on is that 1893 Order.  For my research, this is the type of document I need to cite to.  It is a PDF original primary source of law.  So to find this type of document I have to check several resources listed on your handout.  It is pain staking.</a:t>
            </a:r>
          </a:p>
        </p:txBody>
      </p:sp>
      <p:sp>
        <p:nvSpPr>
          <p:cNvPr id="4" name="Slide Number Placeholder 3"/>
          <p:cNvSpPr>
            <a:spLocks noGrp="1"/>
          </p:cNvSpPr>
          <p:nvPr>
            <p:ph type="sldNum" sz="quarter" idx="5"/>
          </p:nvPr>
        </p:nvSpPr>
        <p:spPr/>
        <p:txBody>
          <a:bodyPr/>
          <a:lstStyle/>
          <a:p>
            <a:fld id="{33C6B342-9C60-4773-A8E6-7FD5FDFAF960}" type="slidenum">
              <a:rPr lang="en-US" smtClean="0"/>
              <a:t>21</a:t>
            </a:fld>
            <a:endParaRPr lang="en-US"/>
          </a:p>
        </p:txBody>
      </p:sp>
    </p:spTree>
    <p:extLst>
      <p:ext uri="{BB962C8B-B14F-4D97-AF65-F5344CB8AC3E}">
        <p14:creationId xmlns:p14="http://schemas.microsoft.com/office/powerpoint/2010/main" val="35556078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legislation came from the High Commission it was a regulation and if it was generated by the local governor or legislative council, it was an ordinance.  The former could be found in the Commission Gazette, the latter in the Island Gazette.</a:t>
            </a:r>
          </a:p>
        </p:txBody>
      </p:sp>
      <p:sp>
        <p:nvSpPr>
          <p:cNvPr id="4" name="Slide Number Placeholder 3"/>
          <p:cNvSpPr>
            <a:spLocks noGrp="1"/>
          </p:cNvSpPr>
          <p:nvPr>
            <p:ph type="sldNum" sz="quarter" idx="5"/>
          </p:nvPr>
        </p:nvSpPr>
        <p:spPr/>
        <p:txBody>
          <a:bodyPr/>
          <a:lstStyle/>
          <a:p>
            <a:fld id="{33C6B342-9C60-4773-A8E6-7FD5FDFAF960}" type="slidenum">
              <a:rPr lang="en-US" smtClean="0"/>
              <a:t>22</a:t>
            </a:fld>
            <a:endParaRPr lang="en-US"/>
          </a:p>
        </p:txBody>
      </p:sp>
    </p:spTree>
    <p:extLst>
      <p:ext uri="{BB962C8B-B14F-4D97-AF65-F5344CB8AC3E}">
        <p14:creationId xmlns:p14="http://schemas.microsoft.com/office/powerpoint/2010/main" val="10364775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Western Pacific Archives at the University of Auckland holds the records of the High Commissioner of the Western Pacific (1875-1978), New Hebrides British Service (1902-1975) and the British Commissioner and </a:t>
            </a:r>
            <a:r>
              <a:rPr lang="en-US" dirty="0" err="1"/>
              <a:t>Counsul</a:t>
            </a:r>
            <a:r>
              <a:rPr lang="en-US" dirty="0"/>
              <a:t> for Tonga (1862-1968).   In addition to correspondence, administrative records and policies, researchers will find information on the revisions of laws, handwritten notes on civil and criminal legal cases, land and family history records (which can be important in the succession of property), and the legal status of indigenous people.  </a:t>
            </a:r>
          </a:p>
          <a:p>
            <a:endParaRPr lang="en-US" dirty="0"/>
          </a:p>
        </p:txBody>
      </p:sp>
      <p:sp>
        <p:nvSpPr>
          <p:cNvPr id="4" name="Slide Number Placeholder 3"/>
          <p:cNvSpPr>
            <a:spLocks noGrp="1"/>
          </p:cNvSpPr>
          <p:nvPr>
            <p:ph type="sldNum" sz="quarter" idx="5"/>
          </p:nvPr>
        </p:nvSpPr>
        <p:spPr/>
        <p:txBody>
          <a:bodyPr/>
          <a:lstStyle/>
          <a:p>
            <a:fld id="{33C6B342-9C60-4773-A8E6-7FD5FDFAF960}" type="slidenum">
              <a:rPr lang="en-US" smtClean="0"/>
              <a:t>23</a:t>
            </a:fld>
            <a:endParaRPr lang="en-US"/>
          </a:p>
        </p:txBody>
      </p:sp>
    </p:spTree>
    <p:extLst>
      <p:ext uri="{BB962C8B-B14F-4D97-AF65-F5344CB8AC3E}">
        <p14:creationId xmlns:p14="http://schemas.microsoft.com/office/powerpoint/2010/main" val="7000249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Pacific Archives and Manuscripts Bureau is an online catalog of unpublished records of organizations, manuscripts, diaries, files, minutes, correspondence, and research papers.  Catalog points you to microfiche available at Hamilton Library at the University of Hawaii at Manoa, Library of the University of California at San Diego, Yale University Library, and University of Michigan Library at Ann Arbor.  This is very useful – especially the personal records of the Governors appointed to the islands.  They have drafts of documents that may not otherwise be found in the published sources.</a:t>
            </a:r>
          </a:p>
        </p:txBody>
      </p:sp>
      <p:sp>
        <p:nvSpPr>
          <p:cNvPr id="4" name="Slide Number Placeholder 3"/>
          <p:cNvSpPr>
            <a:spLocks noGrp="1"/>
          </p:cNvSpPr>
          <p:nvPr>
            <p:ph type="sldNum" sz="quarter" idx="5"/>
          </p:nvPr>
        </p:nvSpPr>
        <p:spPr/>
        <p:txBody>
          <a:bodyPr/>
          <a:lstStyle/>
          <a:p>
            <a:fld id="{33C6B342-9C60-4773-A8E6-7FD5FDFAF960}" type="slidenum">
              <a:rPr lang="en-US" smtClean="0"/>
              <a:t>24</a:t>
            </a:fld>
            <a:endParaRPr lang="en-US"/>
          </a:p>
        </p:txBody>
      </p:sp>
    </p:spTree>
    <p:extLst>
      <p:ext uri="{BB962C8B-B14F-4D97-AF65-F5344CB8AC3E}">
        <p14:creationId xmlns:p14="http://schemas.microsoft.com/office/powerpoint/2010/main" val="17437952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also found the Trove New Archive at the National Library of Australia to be very helpful to pinpoint dates since the gazettes are not organized by subject.  Also the Australian newspapers reported first hand accounts of activities in the Pacific and reprinted some of the primary documentation along with a more readable format next to the original documents.</a:t>
            </a:r>
          </a:p>
        </p:txBody>
      </p:sp>
      <p:sp>
        <p:nvSpPr>
          <p:cNvPr id="4" name="Slide Number Placeholder 3"/>
          <p:cNvSpPr>
            <a:spLocks noGrp="1"/>
          </p:cNvSpPr>
          <p:nvPr>
            <p:ph type="sldNum" sz="quarter" idx="5"/>
          </p:nvPr>
        </p:nvSpPr>
        <p:spPr/>
        <p:txBody>
          <a:bodyPr/>
          <a:lstStyle/>
          <a:p>
            <a:fld id="{33C6B342-9C60-4773-A8E6-7FD5FDFAF960}" type="slidenum">
              <a:rPr lang="en-US" smtClean="0"/>
              <a:t>25</a:t>
            </a:fld>
            <a:endParaRPr lang="en-US"/>
          </a:p>
        </p:txBody>
      </p:sp>
    </p:spTree>
    <p:extLst>
      <p:ext uri="{BB962C8B-B14F-4D97-AF65-F5344CB8AC3E}">
        <p14:creationId xmlns:p14="http://schemas.microsoft.com/office/powerpoint/2010/main" val="8801853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Finally a hat tip to the British National Archives who were very helpful in digitizing some documents and sending them to me for a very small fee. The British National Archive holds many documents related to these jurisdictions, but it is a mistake to believe that all existing records are housed there.  Great Britain preferred that its dependencies fund and manage their own affairs.  As a result, many records from this period were created and remain in the Pacific.  The local archives for the Gilbert and Ellice Islands and the British Solomon Islands live in their respective jurisdictions.    The records for New Hebrides, Tonga and the High Commissioner of the Western Pacific are housed in the Western Pacific Archive at the University of Auckland. </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However, the librarians here were most responsive and once you mastered their database, I uncovered a lot of sources much more easily.  For example, all document types and countries from the colonial period are assigned an alpha numeric code that can be used as a search term.  The CO stands for Colonial Office and 826 is the numerical equivalent to search for the Acts of this jurisdiction. .  For those interested in how the British Colonial Office organized its records, Mandy Banton’s 2008 publication, </a:t>
            </a:r>
            <a:r>
              <a:rPr lang="en-US" sz="1200" i="1" kern="1200" dirty="0">
                <a:solidFill>
                  <a:schemeClr val="tx1"/>
                </a:solidFill>
                <a:effectLst/>
                <a:latin typeface="+mn-lt"/>
                <a:ea typeface="+mn-ea"/>
                <a:cs typeface="+mn-cs"/>
              </a:rPr>
              <a:t>Administering the Empire, 1801 – 1968: A Guide to the Records of the Colonial Office in the National Archives of the U.K.</a:t>
            </a:r>
            <a:r>
              <a:rPr lang="en-US" sz="1200" kern="1200" dirty="0">
                <a:solidFill>
                  <a:schemeClr val="tx1"/>
                </a:solidFill>
                <a:effectLst/>
                <a:latin typeface="+mn-lt"/>
                <a:ea typeface="+mn-ea"/>
                <a:cs typeface="+mn-cs"/>
              </a:rPr>
              <a:t> She makes sense out of a convoluted structure and anyone attempting to conduct research at Kew Gardens, London should use her monograph as a manual. </a:t>
            </a:r>
          </a:p>
          <a:p>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3C6B342-9C60-4773-A8E6-7FD5FDFAF960}" type="slidenum">
              <a:rPr lang="en-US" smtClean="0"/>
              <a:t>26</a:t>
            </a:fld>
            <a:endParaRPr lang="en-US"/>
          </a:p>
        </p:txBody>
      </p:sp>
    </p:spTree>
    <p:extLst>
      <p:ext uri="{BB962C8B-B14F-4D97-AF65-F5344CB8AC3E}">
        <p14:creationId xmlns:p14="http://schemas.microsoft.com/office/powerpoint/2010/main" val="2089993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that about ends my whirlwind tour of a three year research project.  Thank you </a:t>
            </a:r>
            <a:r>
              <a:rPr lang="en-US"/>
              <a:t>for listening!</a:t>
            </a:r>
            <a:endParaRPr lang="en-US" dirty="0"/>
          </a:p>
        </p:txBody>
      </p:sp>
      <p:sp>
        <p:nvSpPr>
          <p:cNvPr id="4" name="Slide Number Placeholder 3"/>
          <p:cNvSpPr>
            <a:spLocks noGrp="1"/>
          </p:cNvSpPr>
          <p:nvPr>
            <p:ph type="sldNum" sz="quarter" idx="5"/>
          </p:nvPr>
        </p:nvSpPr>
        <p:spPr/>
        <p:txBody>
          <a:bodyPr/>
          <a:lstStyle/>
          <a:p>
            <a:fld id="{33C6B342-9C60-4773-A8E6-7FD5FDFAF960}" type="slidenum">
              <a:rPr lang="en-US" smtClean="0"/>
              <a:t>27</a:t>
            </a:fld>
            <a:endParaRPr lang="en-US"/>
          </a:p>
        </p:txBody>
      </p:sp>
    </p:spTree>
    <p:extLst>
      <p:ext uri="{BB962C8B-B14F-4D97-AF65-F5344CB8AC3E}">
        <p14:creationId xmlns:p14="http://schemas.microsoft.com/office/powerpoint/2010/main" val="1331015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Historical research in this region is fraught with difficulties.  British administration in the Pacific region was chaotic.   Terminology was not precisely used by the military and political figures, nor did legal commentators carefully observe the legal distinctions between dependency types.   There are gaps in dates and in documentation establishing or amending relations between the British government and the ruling chiefs or kings of these island groups.   One thing is constant and clear.  The current legal system has its roots in something called the 1893 Order in Council which I will get to later.</a:t>
            </a:r>
          </a:p>
          <a:p>
            <a:r>
              <a:rPr lang="en-US" dirty="0"/>
              <a:t>Typically, a country was first a protectorate.  In a protectorate, technically, British Law did not apply to indigenous populations – unless there was an interaction between a British subject and native of the protectorate.  This could be employment, business matters as well as civil litigation.  Indigenous people did not have a say in the laws that affected their land or how they were taxed.  Elders were not consulted.</a:t>
            </a:r>
          </a:p>
          <a:p>
            <a:r>
              <a:rPr lang="en-US" dirty="0"/>
              <a:t>Eventually, all but the Solomon Islands moved to colony state.  A protectorate was moved to colony stage as Britain readied it for independence.  As a colony, local leaders were invited to participate in the government.  Finally, Britain would published what they called an independence order which, in essence, became the Constitution of each island nation and the laws that governed were incorporated into the new country.  The laws carried over are called Received Law or Introduced or Saved Law.</a:t>
            </a:r>
          </a:p>
          <a:p>
            <a:r>
              <a:rPr lang="en-US" dirty="0"/>
              <a:t>Over time, the thought was the island nation would adopt its own laws and develop its own case law – but a </a:t>
            </a:r>
            <a:r>
              <a:rPr lang="en-US" dirty="0" err="1"/>
              <a:t>suprising</a:t>
            </a:r>
            <a:r>
              <a:rPr lang="en-US" dirty="0"/>
              <a:t> amount of legislation in force  upon independence is still on the books today.  We are going to focus first on the current laws.</a:t>
            </a:r>
          </a:p>
        </p:txBody>
      </p:sp>
      <p:sp>
        <p:nvSpPr>
          <p:cNvPr id="4" name="Slide Number Placeholder 3"/>
          <p:cNvSpPr>
            <a:spLocks noGrp="1"/>
          </p:cNvSpPr>
          <p:nvPr>
            <p:ph type="sldNum" sz="quarter" idx="5"/>
          </p:nvPr>
        </p:nvSpPr>
        <p:spPr/>
        <p:txBody>
          <a:bodyPr/>
          <a:lstStyle/>
          <a:p>
            <a:fld id="{33C6B342-9C60-4773-A8E6-7FD5FDFAF960}" type="slidenum">
              <a:rPr lang="en-US" smtClean="0"/>
              <a:t>3</a:t>
            </a:fld>
            <a:endParaRPr lang="en-US"/>
          </a:p>
        </p:txBody>
      </p:sp>
    </p:spTree>
    <p:extLst>
      <p:ext uri="{BB962C8B-B14F-4D97-AF65-F5344CB8AC3E}">
        <p14:creationId xmlns:p14="http://schemas.microsoft.com/office/powerpoint/2010/main" val="2648431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I first started my project, the USP </a:t>
            </a:r>
            <a:r>
              <a:rPr lang="en-US" dirty="0" err="1"/>
              <a:t>Emalus</a:t>
            </a:r>
            <a:r>
              <a:rPr lang="en-US" dirty="0"/>
              <a:t> Library was a great source for PDF documents from the countries I researched.  It was not perfect.  It was often down or the PDFs did not have any authentication information attached to it.  When I went to update my research for today, I was really sad because they reorganized their web site and all of the links do not work!</a:t>
            </a:r>
          </a:p>
        </p:txBody>
      </p:sp>
      <p:sp>
        <p:nvSpPr>
          <p:cNvPr id="4" name="Slide Number Placeholder 3"/>
          <p:cNvSpPr>
            <a:spLocks noGrp="1"/>
          </p:cNvSpPr>
          <p:nvPr>
            <p:ph type="sldNum" sz="quarter" idx="5"/>
          </p:nvPr>
        </p:nvSpPr>
        <p:spPr/>
        <p:txBody>
          <a:bodyPr/>
          <a:lstStyle/>
          <a:p>
            <a:fld id="{33C6B342-9C60-4773-A8E6-7FD5FDFAF960}" type="slidenum">
              <a:rPr lang="en-US" smtClean="0"/>
              <a:t>4</a:t>
            </a:fld>
            <a:endParaRPr lang="en-US"/>
          </a:p>
        </p:txBody>
      </p:sp>
    </p:spTree>
    <p:extLst>
      <p:ext uri="{BB962C8B-B14F-4D97-AF65-F5344CB8AC3E}">
        <p14:creationId xmlns:p14="http://schemas.microsoft.com/office/powerpoint/2010/main" val="1496888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USP is also responsible for maintaining the Pacific Islands Legal Information Institute that provides free digital access to the cases and legislation.</a:t>
            </a:r>
          </a:p>
        </p:txBody>
      </p:sp>
      <p:sp>
        <p:nvSpPr>
          <p:cNvPr id="4" name="Slide Number Placeholder 3"/>
          <p:cNvSpPr>
            <a:spLocks noGrp="1"/>
          </p:cNvSpPr>
          <p:nvPr>
            <p:ph type="sldNum" sz="quarter" idx="5"/>
          </p:nvPr>
        </p:nvSpPr>
        <p:spPr/>
        <p:txBody>
          <a:bodyPr/>
          <a:lstStyle/>
          <a:p>
            <a:fld id="{33C6B342-9C60-4773-A8E6-7FD5FDFAF960}" type="slidenum">
              <a:rPr lang="en-US" smtClean="0"/>
              <a:t>5</a:t>
            </a:fld>
            <a:endParaRPr lang="en-US"/>
          </a:p>
        </p:txBody>
      </p:sp>
    </p:spTree>
    <p:extLst>
      <p:ext uri="{BB962C8B-B14F-4D97-AF65-F5344CB8AC3E}">
        <p14:creationId xmlns:p14="http://schemas.microsoft.com/office/powerpoint/2010/main" val="1935842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you can access both case law and legislation.  Cases on your left, enacted law on the right.  Notice that historical legal instruments are found here.  ON the bottom is the 1893 Order which we will look at later.  The Gazette is a typical publication in all these jurisdictions.  It is the first place you find new legislation but you also find news, proposed legislation, etc.  If you want to find particular laws, notice the consolidated laws.</a:t>
            </a:r>
          </a:p>
        </p:txBody>
      </p:sp>
      <p:sp>
        <p:nvSpPr>
          <p:cNvPr id="4" name="Slide Number Placeholder 3"/>
          <p:cNvSpPr>
            <a:spLocks noGrp="1"/>
          </p:cNvSpPr>
          <p:nvPr>
            <p:ph type="sldNum" sz="quarter" idx="5"/>
          </p:nvPr>
        </p:nvSpPr>
        <p:spPr/>
        <p:txBody>
          <a:bodyPr/>
          <a:lstStyle/>
          <a:p>
            <a:fld id="{33C6B342-9C60-4773-A8E6-7FD5FDFAF960}" type="slidenum">
              <a:rPr lang="en-US" smtClean="0"/>
              <a:t>6</a:t>
            </a:fld>
            <a:endParaRPr lang="en-US"/>
          </a:p>
        </p:txBody>
      </p:sp>
    </p:spTree>
    <p:extLst>
      <p:ext uri="{BB962C8B-B14F-4D97-AF65-F5344CB8AC3E}">
        <p14:creationId xmlns:p14="http://schemas.microsoft.com/office/powerpoint/2010/main" val="22636004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happens in these jurisdictions is they consolidate the laws into one publication, and provide an index to it.  So, if you were looking for the Whistle Blower Act of 2018 you would look under W.</a:t>
            </a:r>
          </a:p>
          <a:p>
            <a:r>
              <a:rPr lang="en-US" dirty="0"/>
              <a:t>What is confusing is that it says the database was updated in June but really, this is just the 1997 edition of the laws.  Since the Whistle Blower Act was adopted in 2018, you have to go to the laws of 2018 to find that law.  So, nothing since 1997 is in the index or on this consolidated resource.  There is another problem.  Most of the resources are in HTML format.  In the world of law, this is not acceptable as a source citation.  We need a PDF, authenticated document.</a:t>
            </a:r>
          </a:p>
        </p:txBody>
      </p:sp>
      <p:sp>
        <p:nvSpPr>
          <p:cNvPr id="4" name="Slide Number Placeholder 3"/>
          <p:cNvSpPr>
            <a:spLocks noGrp="1"/>
          </p:cNvSpPr>
          <p:nvPr>
            <p:ph type="sldNum" sz="quarter" idx="5"/>
          </p:nvPr>
        </p:nvSpPr>
        <p:spPr/>
        <p:txBody>
          <a:bodyPr/>
          <a:lstStyle/>
          <a:p>
            <a:fld id="{33C6B342-9C60-4773-A8E6-7FD5FDFAF960}" type="slidenum">
              <a:rPr lang="en-US" smtClean="0"/>
              <a:t>7</a:t>
            </a:fld>
            <a:endParaRPr lang="en-US"/>
          </a:p>
        </p:txBody>
      </p:sp>
    </p:spTree>
    <p:extLst>
      <p:ext uri="{BB962C8B-B14F-4D97-AF65-F5344CB8AC3E}">
        <p14:creationId xmlns:p14="http://schemas.microsoft.com/office/powerpoint/2010/main" val="3659802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when I first clicked on the 1893 order to read what it had to say, I was sad to find that it was in HTML!  But then I was happy because I saw the PDF click on top.  This is where those USP PDF documents wen to.  So I clicked on that link.</a:t>
            </a:r>
          </a:p>
        </p:txBody>
      </p:sp>
      <p:sp>
        <p:nvSpPr>
          <p:cNvPr id="4" name="Slide Number Placeholder 3"/>
          <p:cNvSpPr>
            <a:spLocks noGrp="1"/>
          </p:cNvSpPr>
          <p:nvPr>
            <p:ph type="sldNum" sz="quarter" idx="5"/>
          </p:nvPr>
        </p:nvSpPr>
        <p:spPr/>
        <p:txBody>
          <a:bodyPr/>
          <a:lstStyle/>
          <a:p>
            <a:fld id="{33C6B342-9C60-4773-A8E6-7FD5FDFAF960}" type="slidenum">
              <a:rPr lang="en-US" smtClean="0"/>
              <a:t>8</a:t>
            </a:fld>
            <a:endParaRPr lang="en-US"/>
          </a:p>
        </p:txBody>
      </p:sp>
    </p:spTree>
    <p:extLst>
      <p:ext uri="{BB962C8B-B14F-4D97-AF65-F5344CB8AC3E}">
        <p14:creationId xmlns:p14="http://schemas.microsoft.com/office/powerpoint/2010/main" val="3900582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then I was sad again.  While this is a pdf, it is sort of sloppy, and I have no idea where it is published.  I can guess it is the Statutory Instruments and Orders publication from the UK – but that is only because I am familiar with British resources and it is only a guess.  The document is extremely useful though as it points to the amendments since 1893.</a:t>
            </a:r>
          </a:p>
        </p:txBody>
      </p:sp>
      <p:sp>
        <p:nvSpPr>
          <p:cNvPr id="4" name="Slide Number Placeholder 3"/>
          <p:cNvSpPr>
            <a:spLocks noGrp="1"/>
          </p:cNvSpPr>
          <p:nvPr>
            <p:ph type="sldNum" sz="quarter" idx="5"/>
          </p:nvPr>
        </p:nvSpPr>
        <p:spPr/>
        <p:txBody>
          <a:bodyPr/>
          <a:lstStyle/>
          <a:p>
            <a:fld id="{33C6B342-9C60-4773-A8E6-7FD5FDFAF960}" type="slidenum">
              <a:rPr lang="en-US" smtClean="0"/>
              <a:t>9</a:t>
            </a:fld>
            <a:endParaRPr lang="en-US"/>
          </a:p>
        </p:txBody>
      </p:sp>
    </p:spTree>
    <p:extLst>
      <p:ext uri="{BB962C8B-B14F-4D97-AF65-F5344CB8AC3E}">
        <p14:creationId xmlns:p14="http://schemas.microsoft.com/office/powerpoint/2010/main" val="4057300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4F831FD-3851-4C42-8649-238E95FC0DB9}" type="datetimeFigureOut">
              <a:rPr lang="en-US" smtClean="0"/>
              <a:t>11/9/2019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C5F10-B922-4EFB-A95F-8644697ABA5A}" type="slidenum">
              <a:rPr lang="en-US" smtClean="0"/>
              <a:t>‹#›</a:t>
            </a:fld>
            <a:endParaRPr lang="en-US"/>
          </a:p>
        </p:txBody>
      </p:sp>
    </p:spTree>
    <p:extLst>
      <p:ext uri="{BB962C8B-B14F-4D97-AF65-F5344CB8AC3E}">
        <p14:creationId xmlns:p14="http://schemas.microsoft.com/office/powerpoint/2010/main" val="3948182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F831FD-3851-4C42-8649-238E95FC0DB9}" type="datetimeFigureOut">
              <a:rPr lang="en-US" smtClean="0"/>
              <a:t>11/9/2019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C5F10-B922-4EFB-A95F-8644697ABA5A}" type="slidenum">
              <a:rPr lang="en-US" smtClean="0"/>
              <a:t>‹#›</a:t>
            </a:fld>
            <a:endParaRPr lang="en-US"/>
          </a:p>
        </p:txBody>
      </p:sp>
    </p:spTree>
    <p:extLst>
      <p:ext uri="{BB962C8B-B14F-4D97-AF65-F5344CB8AC3E}">
        <p14:creationId xmlns:p14="http://schemas.microsoft.com/office/powerpoint/2010/main" val="2206475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F831FD-3851-4C42-8649-238E95FC0DB9}" type="datetimeFigureOut">
              <a:rPr lang="en-US" smtClean="0"/>
              <a:t>11/9/2019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C5F10-B922-4EFB-A95F-8644697ABA5A}" type="slidenum">
              <a:rPr lang="en-US" smtClean="0"/>
              <a:t>‹#›</a:t>
            </a:fld>
            <a:endParaRPr lang="en-US"/>
          </a:p>
        </p:txBody>
      </p:sp>
    </p:spTree>
    <p:extLst>
      <p:ext uri="{BB962C8B-B14F-4D97-AF65-F5344CB8AC3E}">
        <p14:creationId xmlns:p14="http://schemas.microsoft.com/office/powerpoint/2010/main" val="2992898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F831FD-3851-4C42-8649-238E95FC0DB9}" type="datetimeFigureOut">
              <a:rPr lang="en-US" smtClean="0"/>
              <a:t>11/9/2019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C5F10-B922-4EFB-A95F-8644697ABA5A}" type="slidenum">
              <a:rPr lang="en-US" smtClean="0"/>
              <a:t>‹#›</a:t>
            </a:fld>
            <a:endParaRPr lang="en-US"/>
          </a:p>
        </p:txBody>
      </p:sp>
    </p:spTree>
    <p:extLst>
      <p:ext uri="{BB962C8B-B14F-4D97-AF65-F5344CB8AC3E}">
        <p14:creationId xmlns:p14="http://schemas.microsoft.com/office/powerpoint/2010/main" val="3456494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4F831FD-3851-4C42-8649-238E95FC0DB9}" type="datetimeFigureOut">
              <a:rPr lang="en-US" smtClean="0"/>
              <a:t>11/9/2019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C5F10-B922-4EFB-A95F-8644697ABA5A}" type="slidenum">
              <a:rPr lang="en-US" smtClean="0"/>
              <a:t>‹#›</a:t>
            </a:fld>
            <a:endParaRPr lang="en-US"/>
          </a:p>
        </p:txBody>
      </p:sp>
    </p:spTree>
    <p:extLst>
      <p:ext uri="{BB962C8B-B14F-4D97-AF65-F5344CB8AC3E}">
        <p14:creationId xmlns:p14="http://schemas.microsoft.com/office/powerpoint/2010/main" val="1770101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4F831FD-3851-4C42-8649-238E95FC0DB9}" type="datetimeFigureOut">
              <a:rPr lang="en-US" smtClean="0"/>
              <a:t>11/9/2019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C5F10-B922-4EFB-A95F-8644697ABA5A}" type="slidenum">
              <a:rPr lang="en-US" smtClean="0"/>
              <a:t>‹#›</a:t>
            </a:fld>
            <a:endParaRPr lang="en-US"/>
          </a:p>
        </p:txBody>
      </p:sp>
    </p:spTree>
    <p:extLst>
      <p:ext uri="{BB962C8B-B14F-4D97-AF65-F5344CB8AC3E}">
        <p14:creationId xmlns:p14="http://schemas.microsoft.com/office/powerpoint/2010/main" val="998270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4F831FD-3851-4C42-8649-238E95FC0DB9}" type="datetimeFigureOut">
              <a:rPr lang="en-US" smtClean="0"/>
              <a:t>11/9/2019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2C5F10-B922-4EFB-A95F-8644697ABA5A}" type="slidenum">
              <a:rPr lang="en-US" smtClean="0"/>
              <a:t>‹#›</a:t>
            </a:fld>
            <a:endParaRPr lang="en-US"/>
          </a:p>
        </p:txBody>
      </p:sp>
    </p:spTree>
    <p:extLst>
      <p:ext uri="{BB962C8B-B14F-4D97-AF65-F5344CB8AC3E}">
        <p14:creationId xmlns:p14="http://schemas.microsoft.com/office/powerpoint/2010/main" val="3307566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4F831FD-3851-4C42-8649-238E95FC0DB9}" type="datetimeFigureOut">
              <a:rPr lang="en-US" smtClean="0"/>
              <a:t>11/9/2019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2C5F10-B922-4EFB-A95F-8644697ABA5A}" type="slidenum">
              <a:rPr lang="en-US" smtClean="0"/>
              <a:t>‹#›</a:t>
            </a:fld>
            <a:endParaRPr lang="en-US"/>
          </a:p>
        </p:txBody>
      </p:sp>
    </p:spTree>
    <p:extLst>
      <p:ext uri="{BB962C8B-B14F-4D97-AF65-F5344CB8AC3E}">
        <p14:creationId xmlns:p14="http://schemas.microsoft.com/office/powerpoint/2010/main" val="1737909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F831FD-3851-4C42-8649-238E95FC0DB9}" type="datetimeFigureOut">
              <a:rPr lang="en-US" smtClean="0"/>
              <a:t>11/9/2019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2C5F10-B922-4EFB-A95F-8644697ABA5A}" type="slidenum">
              <a:rPr lang="en-US" smtClean="0"/>
              <a:t>‹#›</a:t>
            </a:fld>
            <a:endParaRPr lang="en-US"/>
          </a:p>
        </p:txBody>
      </p:sp>
    </p:spTree>
    <p:extLst>
      <p:ext uri="{BB962C8B-B14F-4D97-AF65-F5344CB8AC3E}">
        <p14:creationId xmlns:p14="http://schemas.microsoft.com/office/powerpoint/2010/main" val="242337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4F831FD-3851-4C42-8649-238E95FC0DB9}" type="datetimeFigureOut">
              <a:rPr lang="en-US" smtClean="0"/>
              <a:t>11/9/2019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C5F10-B922-4EFB-A95F-8644697ABA5A}" type="slidenum">
              <a:rPr lang="en-US" smtClean="0"/>
              <a:t>‹#›</a:t>
            </a:fld>
            <a:endParaRPr lang="en-US"/>
          </a:p>
        </p:txBody>
      </p:sp>
    </p:spTree>
    <p:extLst>
      <p:ext uri="{BB962C8B-B14F-4D97-AF65-F5344CB8AC3E}">
        <p14:creationId xmlns:p14="http://schemas.microsoft.com/office/powerpoint/2010/main" val="798554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4F831FD-3851-4C42-8649-238E95FC0DB9}" type="datetimeFigureOut">
              <a:rPr lang="en-US" smtClean="0"/>
              <a:t>11/9/2019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C5F10-B922-4EFB-A95F-8644697ABA5A}" type="slidenum">
              <a:rPr lang="en-US" smtClean="0"/>
              <a:t>‹#›</a:t>
            </a:fld>
            <a:endParaRPr lang="en-US"/>
          </a:p>
        </p:txBody>
      </p:sp>
    </p:spTree>
    <p:extLst>
      <p:ext uri="{BB962C8B-B14F-4D97-AF65-F5344CB8AC3E}">
        <p14:creationId xmlns:p14="http://schemas.microsoft.com/office/powerpoint/2010/main" val="2191993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F831FD-3851-4C42-8649-238E95FC0DB9}" type="datetimeFigureOut">
              <a:rPr lang="en-US" smtClean="0"/>
              <a:t>11/9/2019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2C5F10-B922-4EFB-A95F-8644697ABA5A}" type="slidenum">
              <a:rPr lang="en-US" smtClean="0"/>
              <a:t>‹#›</a:t>
            </a:fld>
            <a:endParaRPr lang="en-US"/>
          </a:p>
        </p:txBody>
      </p:sp>
    </p:spTree>
    <p:extLst>
      <p:ext uri="{BB962C8B-B14F-4D97-AF65-F5344CB8AC3E}">
        <p14:creationId xmlns:p14="http://schemas.microsoft.com/office/powerpoint/2010/main" val="997661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hyperlink" Target="https://archives.library.auckland.ac.nz/"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hyperlink" Target="http://asiapacific.anu.edu.au/pambu"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hyperlink" Target="http://trove.nla.gov.au/newspaper"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hyperlink" Target="https://discovery.nationalarchives.gov.uk/"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hyperlink" Target="https://www.usp.ac.fj/index.php?id=1222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0.sv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3.sv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714014213"/>
              </p:ext>
            </p:extLst>
          </p:nvPr>
        </p:nvGraphicFramePr>
        <p:xfrm>
          <a:off x="186906" y="679460"/>
          <a:ext cx="44196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76200" y="5791200"/>
            <a:ext cx="9067800" cy="830997"/>
          </a:xfrm>
          <a:prstGeom prst="rect">
            <a:avLst/>
          </a:prstGeom>
          <a:noFill/>
        </p:spPr>
        <p:txBody>
          <a:bodyPr wrap="square" rtlCol="0">
            <a:spAutoFit/>
          </a:bodyPr>
          <a:lstStyle/>
          <a:p>
            <a:r>
              <a:rPr lang="en-US" sz="2400" i="1" dirty="0">
                <a:solidFill>
                  <a:schemeClr val="bg2">
                    <a:lumMod val="10000"/>
                  </a:schemeClr>
                </a:solidFill>
              </a:rPr>
              <a:t>Vicki Szymczak, </a:t>
            </a:r>
            <a:r>
              <a:rPr lang="en-US" sz="2400" i="1" dirty="0"/>
              <a:t>University of </a:t>
            </a:r>
            <a:r>
              <a:rPr lang="en-US" sz="2400" i="1" dirty="0" err="1"/>
              <a:t>Hawaiʻi</a:t>
            </a:r>
            <a:r>
              <a:rPr lang="en-US" sz="2400" i="1" dirty="0"/>
              <a:t> at </a:t>
            </a:r>
            <a:r>
              <a:rPr lang="en-US" sz="2400" i="1" dirty="0" err="1"/>
              <a:t>Mānoa</a:t>
            </a:r>
            <a:r>
              <a:rPr lang="en-US" sz="2400" i="1" dirty="0">
                <a:solidFill>
                  <a:schemeClr val="bg2">
                    <a:lumMod val="10000"/>
                  </a:schemeClr>
                </a:solidFill>
              </a:rPr>
              <a:t> School of Law Library, </a:t>
            </a:r>
          </a:p>
          <a:p>
            <a:r>
              <a:rPr lang="en-US" sz="2400" i="1" dirty="0" err="1"/>
              <a:t>Hawaiʻi</a:t>
            </a:r>
            <a:r>
              <a:rPr lang="en-US" sz="2400" i="1" dirty="0"/>
              <a:t> </a:t>
            </a:r>
            <a:r>
              <a:rPr lang="en-US" sz="2400" i="1" dirty="0">
                <a:solidFill>
                  <a:schemeClr val="bg2">
                    <a:lumMod val="10000"/>
                  </a:schemeClr>
                </a:solidFill>
              </a:rPr>
              <a:t>Library Association, Fall Conference, November 10, 2019</a:t>
            </a:r>
            <a:r>
              <a:rPr lang="en-US" sz="2400" i="1" dirty="0">
                <a:solidFill>
                  <a:srgbClr val="002060"/>
                </a:solidFill>
              </a:rPr>
              <a:t>.</a:t>
            </a:r>
          </a:p>
        </p:txBody>
      </p:sp>
      <p:sp>
        <p:nvSpPr>
          <p:cNvPr id="7" name="Rectangle 6"/>
          <p:cNvSpPr/>
          <p:nvPr/>
        </p:nvSpPr>
        <p:spPr>
          <a:xfrm>
            <a:off x="4800600" y="914400"/>
            <a:ext cx="4114800" cy="4647426"/>
          </a:xfrm>
          <a:prstGeom prst="rect">
            <a:avLst/>
          </a:prstGeom>
        </p:spPr>
        <p:txBody>
          <a:bodyPr wrap="square">
            <a:spAutoFit/>
          </a:bodyPr>
          <a:lstStyle/>
          <a:p>
            <a:pPr lvl="0" algn="r"/>
            <a:r>
              <a:rPr lang="en-US" sz="4400" b="1" dirty="0">
                <a:solidFill>
                  <a:schemeClr val="bg2">
                    <a:lumMod val="10000"/>
                  </a:schemeClr>
                </a:solidFill>
              </a:rPr>
              <a:t>Charting the Legal Systems of the Western Pacific: </a:t>
            </a:r>
          </a:p>
          <a:p>
            <a:pPr lvl="0" algn="r"/>
            <a:r>
              <a:rPr lang="en-US" sz="4000" b="1" dirty="0">
                <a:solidFill>
                  <a:schemeClr val="bg2">
                    <a:lumMod val="10000"/>
                  </a:schemeClr>
                </a:solidFill>
              </a:rPr>
              <a:t>Tracking Down Primary Documentation</a:t>
            </a:r>
          </a:p>
        </p:txBody>
      </p:sp>
      <p:sp>
        <p:nvSpPr>
          <p:cNvPr id="9" name="Right Arrow 8"/>
          <p:cNvSpPr/>
          <p:nvPr/>
        </p:nvSpPr>
        <p:spPr>
          <a:xfrm>
            <a:off x="2362200" y="1905000"/>
            <a:ext cx="276801" cy="304800"/>
          </a:xfrm>
          <a:prstGeom prst="rightArrow">
            <a:avLst/>
          </a:prstGeom>
          <a:solidFill>
            <a:srgbClr val="FF33CC"/>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0" name="Right Arrow 9"/>
          <p:cNvSpPr/>
          <p:nvPr/>
        </p:nvSpPr>
        <p:spPr>
          <a:xfrm>
            <a:off x="2944860" y="2674321"/>
            <a:ext cx="276801" cy="304800"/>
          </a:xfrm>
          <a:prstGeom prst="rightArrow">
            <a:avLst/>
          </a:prstGeom>
          <a:solidFill>
            <a:srgbClr val="FF33CC"/>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1" name="Right Arrow 10"/>
          <p:cNvSpPr/>
          <p:nvPr/>
        </p:nvSpPr>
        <p:spPr>
          <a:xfrm rot="10800000" flipH="1">
            <a:off x="1363350" y="2674321"/>
            <a:ext cx="276801" cy="304800"/>
          </a:xfrm>
          <a:prstGeom prst="rightArrow">
            <a:avLst/>
          </a:prstGeom>
          <a:solidFill>
            <a:srgbClr val="FF33CC"/>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2" name="Right Arrow 11"/>
          <p:cNvSpPr/>
          <p:nvPr/>
        </p:nvSpPr>
        <p:spPr>
          <a:xfrm>
            <a:off x="3471072" y="3810000"/>
            <a:ext cx="276801" cy="304800"/>
          </a:xfrm>
          <a:prstGeom prst="rightArrow">
            <a:avLst/>
          </a:prstGeom>
          <a:solidFill>
            <a:srgbClr val="FF33CC"/>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3" name="Right Arrow 12"/>
          <p:cNvSpPr/>
          <p:nvPr/>
        </p:nvSpPr>
        <p:spPr>
          <a:xfrm rot="10800000" flipH="1">
            <a:off x="1501751" y="3491155"/>
            <a:ext cx="276801" cy="304800"/>
          </a:xfrm>
          <a:prstGeom prst="rightArrow">
            <a:avLst/>
          </a:prstGeom>
          <a:solidFill>
            <a:srgbClr val="FF33CC"/>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015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1FBFBF1-FFE3-4E20-BBA4-55F8376772D8}"/>
              </a:ext>
            </a:extLst>
          </p:cNvPr>
          <p:cNvPicPr>
            <a:picLocks noChangeAspect="1"/>
          </p:cNvPicPr>
          <p:nvPr/>
        </p:nvPicPr>
        <p:blipFill>
          <a:blip r:embed="rId3"/>
          <a:stretch>
            <a:fillRect/>
          </a:stretch>
        </p:blipFill>
        <p:spPr>
          <a:xfrm>
            <a:off x="857955" y="643467"/>
            <a:ext cx="7428088" cy="5571066"/>
          </a:xfrm>
          <a:prstGeom prst="rect">
            <a:avLst/>
          </a:prstGeom>
        </p:spPr>
      </p:pic>
      <p:sp>
        <p:nvSpPr>
          <p:cNvPr id="3" name="Arrow: Right 2">
            <a:extLst>
              <a:ext uri="{FF2B5EF4-FFF2-40B4-BE49-F238E27FC236}">
                <a16:creationId xmlns:a16="http://schemas.microsoft.com/office/drawing/2014/main" id="{AD912AF7-47ED-4F9E-BA51-3A97F2D04EF7}"/>
              </a:ext>
            </a:extLst>
          </p:cNvPr>
          <p:cNvSpPr/>
          <p:nvPr/>
        </p:nvSpPr>
        <p:spPr>
          <a:xfrm>
            <a:off x="5003254" y="4338208"/>
            <a:ext cx="304800" cy="30480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6" name="Arrow: Right 5">
            <a:extLst>
              <a:ext uri="{FF2B5EF4-FFF2-40B4-BE49-F238E27FC236}">
                <a16:creationId xmlns:a16="http://schemas.microsoft.com/office/drawing/2014/main" id="{6EF12EE5-ADEC-4A9F-8A4F-5A78759F577E}"/>
              </a:ext>
            </a:extLst>
          </p:cNvPr>
          <p:cNvSpPr/>
          <p:nvPr/>
        </p:nvSpPr>
        <p:spPr>
          <a:xfrm>
            <a:off x="5003254" y="3124200"/>
            <a:ext cx="304800" cy="30480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90A4A733-6C43-437C-B4D3-106E6B8AD0AF}"/>
              </a:ext>
            </a:extLst>
          </p:cNvPr>
          <p:cNvSpPr/>
          <p:nvPr/>
        </p:nvSpPr>
        <p:spPr>
          <a:xfrm>
            <a:off x="5003254" y="5757333"/>
            <a:ext cx="304800" cy="30480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C53D447D-FE41-4CB0-9885-D1D9920464C6}"/>
              </a:ext>
            </a:extLst>
          </p:cNvPr>
          <p:cNvSpPr/>
          <p:nvPr/>
        </p:nvSpPr>
        <p:spPr>
          <a:xfrm rot="10800000">
            <a:off x="2971800" y="1981200"/>
            <a:ext cx="304800" cy="30480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AAFF1353-8B36-45AF-84D3-CC25D699674C}"/>
              </a:ext>
            </a:extLst>
          </p:cNvPr>
          <p:cNvSpPr/>
          <p:nvPr/>
        </p:nvSpPr>
        <p:spPr>
          <a:xfrm>
            <a:off x="4984881" y="2219798"/>
            <a:ext cx="304800" cy="30480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0154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8F543EE4-E152-4C22-A3A4-6B9E2791ED78}"/>
              </a:ext>
            </a:extLst>
          </p:cNvPr>
          <p:cNvPicPr>
            <a:picLocks noChangeAspect="1"/>
          </p:cNvPicPr>
          <p:nvPr/>
        </p:nvPicPr>
        <p:blipFill>
          <a:blip r:embed="rId3"/>
          <a:stretch>
            <a:fillRect/>
          </a:stretch>
        </p:blipFill>
        <p:spPr>
          <a:xfrm>
            <a:off x="482600" y="1026478"/>
            <a:ext cx="8178799" cy="4805043"/>
          </a:xfrm>
          <a:prstGeom prst="rect">
            <a:avLst/>
          </a:prstGeom>
        </p:spPr>
      </p:pic>
    </p:spTree>
    <p:extLst>
      <p:ext uri="{BB962C8B-B14F-4D97-AF65-F5344CB8AC3E}">
        <p14:creationId xmlns:p14="http://schemas.microsoft.com/office/powerpoint/2010/main" val="405697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5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Rectangle 1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647371" cy="6858000"/>
          </a:xfrm>
          <a:prstGeom prst="rect">
            <a:avLst/>
          </a:prstGeom>
          <a:solidFill>
            <a:srgbClr val="7A6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569197F1-35C7-43F7-8669-54AE72D4D97E}"/>
              </a:ext>
            </a:extLst>
          </p:cNvPr>
          <p:cNvSpPr>
            <a:spLocks noGrp="1"/>
          </p:cNvSpPr>
          <p:nvPr>
            <p:ph type="title"/>
          </p:nvPr>
        </p:nvSpPr>
        <p:spPr>
          <a:xfrm>
            <a:off x="416266" y="1295400"/>
            <a:ext cx="2462207" cy="2354240"/>
          </a:xfrm>
          <a:prstGeom prst="ellipse">
            <a:avLst/>
          </a:prstGeom>
          <a:solidFill>
            <a:srgbClr val="262626"/>
          </a:solidFill>
          <a:ln w="174625" cmpd="thinThick">
            <a:solidFill>
              <a:srgbClr val="262626"/>
            </a:solidFill>
          </a:ln>
        </p:spPr>
        <p:txBody>
          <a:bodyPr anchor="ctr">
            <a:noAutofit/>
          </a:bodyPr>
          <a:lstStyle/>
          <a:p>
            <a:r>
              <a:rPr lang="en-US" sz="2800" dirty="0">
                <a:solidFill>
                  <a:srgbClr val="FFFFFF"/>
                </a:solidFill>
              </a:rPr>
              <a:t>Solomon Islands Example</a:t>
            </a:r>
          </a:p>
        </p:txBody>
      </p:sp>
      <p:sp>
        <p:nvSpPr>
          <p:cNvPr id="3" name="Rectangle 2">
            <a:extLst>
              <a:ext uri="{FF2B5EF4-FFF2-40B4-BE49-F238E27FC236}">
                <a16:creationId xmlns:a16="http://schemas.microsoft.com/office/drawing/2014/main" id="{DBE43F6D-63A5-4C4A-B1E2-28E47709D75F}"/>
              </a:ext>
            </a:extLst>
          </p:cNvPr>
          <p:cNvSpPr/>
          <p:nvPr/>
        </p:nvSpPr>
        <p:spPr>
          <a:xfrm>
            <a:off x="2590800" y="541096"/>
            <a:ext cx="6632234" cy="5053691"/>
          </a:xfrm>
          <a:prstGeom prst="rect">
            <a:avLst/>
          </a:prstGeom>
        </p:spPr>
        <p:txBody>
          <a:bodyPr wrap="square">
            <a:spAutoFit/>
          </a:bodyPr>
          <a:lstStyle/>
          <a:p>
            <a:pPr marL="457200" indent="-228600">
              <a:lnSpc>
                <a:spcPct val="90000"/>
              </a:lnSpc>
              <a:spcAft>
                <a:spcPts val="600"/>
              </a:spcAft>
              <a:buFont typeface="Arial" panose="020B0604020202020204" pitchFamily="34" charset="0"/>
              <a:buChar char="•"/>
            </a:pPr>
            <a:r>
              <a:rPr lang="en-US" sz="2400" dirty="0"/>
              <a:t>Adopts Acts of the Parliament of the United Kingdom, Orders of Her Majesty in Council, Ordinances, rules, regulations, orders or other instruments having effect as part of the law of Solomon Islands immediately before the appointed day. (Const. Art. 5) </a:t>
            </a:r>
          </a:p>
          <a:p>
            <a:pPr marL="457200" indent="-228600">
              <a:lnSpc>
                <a:spcPct val="90000"/>
              </a:lnSpc>
              <a:spcAft>
                <a:spcPts val="600"/>
              </a:spcAft>
              <a:buFont typeface="Arial" panose="020B0604020202020204" pitchFamily="34" charset="0"/>
              <a:buChar char="•"/>
            </a:pPr>
            <a:endParaRPr lang="en-US" sz="2400" dirty="0"/>
          </a:p>
          <a:p>
            <a:pPr marL="228600">
              <a:lnSpc>
                <a:spcPct val="90000"/>
              </a:lnSpc>
              <a:spcAft>
                <a:spcPts val="600"/>
              </a:spcAft>
            </a:pPr>
            <a:endParaRPr lang="en-US" sz="2400" dirty="0"/>
          </a:p>
          <a:p>
            <a:pPr marL="457200" indent="-228600">
              <a:lnSpc>
                <a:spcPct val="90000"/>
              </a:lnSpc>
              <a:spcAft>
                <a:spcPts val="600"/>
              </a:spcAft>
              <a:buFont typeface="Arial" panose="020B0604020202020204" pitchFamily="34" charset="0"/>
              <a:buChar char="•"/>
            </a:pPr>
            <a:r>
              <a:rPr lang="en-US" sz="2400" dirty="0"/>
              <a:t>Applies English common law and equity provided it was not inconsistent with customary law. </a:t>
            </a:r>
          </a:p>
          <a:p>
            <a:pPr marL="914400" lvl="1" indent="-228600">
              <a:lnSpc>
                <a:spcPct val="90000"/>
              </a:lnSpc>
              <a:spcAft>
                <a:spcPts val="600"/>
              </a:spcAft>
              <a:buFont typeface="Arial" panose="020B0604020202020204" pitchFamily="34" charset="0"/>
              <a:buChar char="•"/>
            </a:pPr>
            <a:r>
              <a:rPr lang="en-US" sz="2400" dirty="0"/>
              <a:t>Not required to apply English common law and equity after July 7, 1978. (</a:t>
            </a:r>
            <a:r>
              <a:rPr lang="en-US" sz="2400" i="1" dirty="0" err="1"/>
              <a:t>Cheunga</a:t>
            </a:r>
            <a:r>
              <a:rPr lang="en-US" sz="2400" i="1" dirty="0"/>
              <a:t> v. </a:t>
            </a:r>
            <a:r>
              <a:rPr lang="en-US" sz="2400" i="1" dirty="0" err="1"/>
              <a:t>Tanda</a:t>
            </a:r>
            <a:r>
              <a:rPr lang="en-US" sz="2400" dirty="0"/>
              <a:t>)</a:t>
            </a:r>
          </a:p>
        </p:txBody>
      </p:sp>
    </p:spTree>
    <p:extLst>
      <p:ext uri="{BB962C8B-B14F-4D97-AF65-F5344CB8AC3E}">
        <p14:creationId xmlns:p14="http://schemas.microsoft.com/office/powerpoint/2010/main" val="3773362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5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Rectangle 1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647371" cy="6858000"/>
          </a:xfrm>
          <a:prstGeom prst="rect">
            <a:avLst/>
          </a:prstGeom>
          <a:solidFill>
            <a:srgbClr val="7A6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569197F1-35C7-43F7-8669-54AE72D4D97E}"/>
              </a:ext>
            </a:extLst>
          </p:cNvPr>
          <p:cNvSpPr>
            <a:spLocks noGrp="1"/>
          </p:cNvSpPr>
          <p:nvPr>
            <p:ph type="title"/>
          </p:nvPr>
        </p:nvSpPr>
        <p:spPr>
          <a:xfrm>
            <a:off x="401027" y="1295400"/>
            <a:ext cx="2462207" cy="2354240"/>
          </a:xfrm>
          <a:prstGeom prst="ellipse">
            <a:avLst/>
          </a:prstGeom>
          <a:solidFill>
            <a:srgbClr val="262626"/>
          </a:solidFill>
          <a:ln w="174625" cmpd="thinThick">
            <a:solidFill>
              <a:srgbClr val="262626"/>
            </a:solidFill>
          </a:ln>
        </p:spPr>
        <p:txBody>
          <a:bodyPr anchor="ctr">
            <a:noAutofit/>
          </a:bodyPr>
          <a:lstStyle/>
          <a:p>
            <a:r>
              <a:rPr lang="en-US" sz="2800" dirty="0">
                <a:solidFill>
                  <a:srgbClr val="FFFFFF"/>
                </a:solidFill>
              </a:rPr>
              <a:t>Tuvalu Example</a:t>
            </a:r>
          </a:p>
        </p:txBody>
      </p:sp>
      <p:sp>
        <p:nvSpPr>
          <p:cNvPr id="3" name="Rectangle 2">
            <a:extLst>
              <a:ext uri="{FF2B5EF4-FFF2-40B4-BE49-F238E27FC236}">
                <a16:creationId xmlns:a16="http://schemas.microsoft.com/office/drawing/2014/main" id="{DBE43F6D-63A5-4C4A-B1E2-28E47709D75F}"/>
              </a:ext>
            </a:extLst>
          </p:cNvPr>
          <p:cNvSpPr/>
          <p:nvPr/>
        </p:nvSpPr>
        <p:spPr>
          <a:xfrm>
            <a:off x="2536072" y="-22578"/>
            <a:ext cx="6496993" cy="6558719"/>
          </a:xfrm>
          <a:prstGeom prst="rect">
            <a:avLst/>
          </a:prstGeom>
        </p:spPr>
        <p:txBody>
          <a:bodyPr wrap="square">
            <a:spAutoFit/>
          </a:bodyPr>
          <a:lstStyle/>
          <a:p>
            <a:pPr marL="457200" indent="-228600">
              <a:spcAft>
                <a:spcPts val="600"/>
              </a:spcAft>
              <a:buFont typeface="Arial" panose="020B0604020202020204" pitchFamily="34" charset="0"/>
              <a:buChar char="•"/>
            </a:pPr>
            <a:r>
              <a:rPr lang="en-US" sz="2400" dirty="0"/>
              <a:t>Constitution is the supreme law.</a:t>
            </a:r>
          </a:p>
          <a:p>
            <a:pPr marL="228600">
              <a:spcAft>
                <a:spcPts val="600"/>
              </a:spcAft>
            </a:pPr>
            <a:endParaRPr lang="en-US" sz="2400" dirty="0"/>
          </a:p>
          <a:p>
            <a:pPr marL="457200" indent="-228600">
              <a:spcAft>
                <a:spcPts val="600"/>
              </a:spcAft>
              <a:buFont typeface="Arial" panose="020B0604020202020204" pitchFamily="34" charset="0"/>
              <a:buChar char="•"/>
            </a:pPr>
            <a:r>
              <a:rPr lang="en-US" sz="2400" dirty="0"/>
              <a:t>Adopts Acts of the Parliament of the United Kingdom, Orders of Her Majesty in Council, Ordinances, rules, regulations, orders or other instruments having effect as part of the law of Kiribati immediately before the independence day. </a:t>
            </a:r>
          </a:p>
          <a:p>
            <a:pPr marL="228600">
              <a:spcAft>
                <a:spcPts val="600"/>
              </a:spcAft>
            </a:pPr>
            <a:endParaRPr lang="en-US" sz="2400" dirty="0"/>
          </a:p>
          <a:p>
            <a:pPr marL="457200" indent="-228600">
              <a:spcAft>
                <a:spcPts val="600"/>
              </a:spcAft>
              <a:buFont typeface="Arial" panose="020B0604020202020204" pitchFamily="34" charset="0"/>
              <a:buChar char="•"/>
            </a:pPr>
            <a:r>
              <a:rPr lang="en-US" sz="2400" dirty="0"/>
              <a:t>Customary law shall have effect as part of the law of Tuvalu, except to the extent that it is inconsistent with an Act or an applied law. </a:t>
            </a:r>
          </a:p>
          <a:p>
            <a:pPr marL="228600">
              <a:spcAft>
                <a:spcPts val="600"/>
              </a:spcAft>
            </a:pPr>
            <a:endParaRPr lang="en-US" sz="2400" dirty="0"/>
          </a:p>
          <a:p>
            <a:pPr marL="457200" indent="-228600">
              <a:spcAft>
                <a:spcPts val="600"/>
              </a:spcAft>
              <a:buFont typeface="Arial" panose="020B0604020202020204" pitchFamily="34" charset="0"/>
              <a:buChar char="•"/>
            </a:pPr>
            <a:r>
              <a:rPr lang="en-US" sz="2400" dirty="0"/>
              <a:t>English common law and equity shall have effect unless inconsistent with custom or Act.</a:t>
            </a:r>
          </a:p>
          <a:p>
            <a:pPr marL="457200" indent="-228600">
              <a:lnSpc>
                <a:spcPct val="90000"/>
              </a:lnSpc>
              <a:spcAft>
                <a:spcPts val="600"/>
              </a:spcAft>
              <a:buFont typeface="Arial" panose="020B0604020202020204" pitchFamily="34" charset="0"/>
              <a:buChar char="•"/>
            </a:pPr>
            <a:endParaRPr lang="en-US" sz="2800" dirty="0"/>
          </a:p>
        </p:txBody>
      </p:sp>
    </p:spTree>
    <p:extLst>
      <p:ext uri="{BB962C8B-B14F-4D97-AF65-F5344CB8AC3E}">
        <p14:creationId xmlns:p14="http://schemas.microsoft.com/office/powerpoint/2010/main" val="2647469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5A3E4A27-BD6F-40B4-BBB4-57528C430DB2}"/>
              </a:ext>
            </a:extLst>
          </p:cNvPr>
          <p:cNvGraphicFramePr/>
          <p:nvPr>
            <p:extLst/>
          </p:nvPr>
        </p:nvGraphicFramePr>
        <p:xfrm>
          <a:off x="0" y="228600"/>
          <a:ext cx="11506200" cy="662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Flowchart: Stored Data 5">
            <a:extLst>
              <a:ext uri="{FF2B5EF4-FFF2-40B4-BE49-F238E27FC236}">
                <a16:creationId xmlns:a16="http://schemas.microsoft.com/office/drawing/2014/main" id="{6CE666F4-B091-4D87-B4C3-1D4F1120FF3A}"/>
              </a:ext>
            </a:extLst>
          </p:cNvPr>
          <p:cNvSpPr/>
          <p:nvPr/>
        </p:nvSpPr>
        <p:spPr>
          <a:xfrm flipH="1">
            <a:off x="1257461" y="1962091"/>
            <a:ext cx="3505200" cy="2209800"/>
          </a:xfrm>
          <a:prstGeom prst="flowChartOnlineStorage">
            <a:avLst/>
          </a:prstGeom>
          <a:solidFill>
            <a:srgbClr val="7D786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Stored Data 6">
            <a:extLst>
              <a:ext uri="{FF2B5EF4-FFF2-40B4-BE49-F238E27FC236}">
                <a16:creationId xmlns:a16="http://schemas.microsoft.com/office/drawing/2014/main" id="{FD653F62-0124-41A9-9A0E-1A9C2586344F}"/>
              </a:ext>
            </a:extLst>
          </p:cNvPr>
          <p:cNvSpPr/>
          <p:nvPr/>
        </p:nvSpPr>
        <p:spPr>
          <a:xfrm flipH="1">
            <a:off x="4191000" y="1981200"/>
            <a:ext cx="3505200" cy="2209800"/>
          </a:xfrm>
          <a:prstGeom prst="flowChartOnlineStorag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1BC9A8A-AA8D-4818-80BF-03AAF16147B5}"/>
              </a:ext>
            </a:extLst>
          </p:cNvPr>
          <p:cNvSpPr txBox="1"/>
          <p:nvPr/>
        </p:nvSpPr>
        <p:spPr>
          <a:xfrm>
            <a:off x="1842910" y="2623334"/>
            <a:ext cx="2602088" cy="646331"/>
          </a:xfrm>
          <a:prstGeom prst="rect">
            <a:avLst/>
          </a:prstGeom>
          <a:noFill/>
        </p:spPr>
        <p:txBody>
          <a:bodyPr wrap="square" rtlCol="0">
            <a:spAutoFit/>
          </a:bodyPr>
          <a:lstStyle/>
          <a:p>
            <a:r>
              <a:rPr lang="en-US" sz="3600" b="1" dirty="0"/>
              <a:t>Protectorate</a:t>
            </a:r>
          </a:p>
        </p:txBody>
      </p:sp>
      <p:sp>
        <p:nvSpPr>
          <p:cNvPr id="10" name="TextBox 9">
            <a:extLst>
              <a:ext uri="{FF2B5EF4-FFF2-40B4-BE49-F238E27FC236}">
                <a16:creationId xmlns:a16="http://schemas.microsoft.com/office/drawing/2014/main" id="{9D49C0E9-5EC8-43B5-9B1E-96A88261C87B}"/>
              </a:ext>
            </a:extLst>
          </p:cNvPr>
          <p:cNvSpPr txBox="1"/>
          <p:nvPr/>
        </p:nvSpPr>
        <p:spPr>
          <a:xfrm>
            <a:off x="5334321" y="2623335"/>
            <a:ext cx="2133600" cy="646331"/>
          </a:xfrm>
          <a:prstGeom prst="rect">
            <a:avLst/>
          </a:prstGeom>
          <a:noFill/>
        </p:spPr>
        <p:txBody>
          <a:bodyPr wrap="square" rtlCol="0">
            <a:spAutoFit/>
          </a:bodyPr>
          <a:lstStyle/>
          <a:p>
            <a:r>
              <a:rPr lang="en-US" sz="3600" b="1" dirty="0"/>
              <a:t>Colony</a:t>
            </a:r>
            <a:endParaRPr lang="en-US" sz="4000" b="1" dirty="0"/>
          </a:p>
        </p:txBody>
      </p:sp>
      <p:sp>
        <p:nvSpPr>
          <p:cNvPr id="12" name="Left Brace 11">
            <a:extLst>
              <a:ext uri="{FF2B5EF4-FFF2-40B4-BE49-F238E27FC236}">
                <a16:creationId xmlns:a16="http://schemas.microsoft.com/office/drawing/2014/main" id="{FDF3F45D-6E65-4CB8-B61A-E2B85D63648D}"/>
              </a:ext>
            </a:extLst>
          </p:cNvPr>
          <p:cNvSpPr/>
          <p:nvPr/>
        </p:nvSpPr>
        <p:spPr>
          <a:xfrm rot="5400000">
            <a:off x="4019550" y="-1075480"/>
            <a:ext cx="457200" cy="5448300"/>
          </a:xfrm>
          <a:prstGeom prst="leftBrace">
            <a:avLst/>
          </a:prstGeom>
          <a:ln w="57150">
            <a:solidFill>
              <a:srgbClr val="7D786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ysClr val="windowText" lastClr="000000"/>
                </a:solidFill>
              </a:ln>
              <a:solidFill>
                <a:sysClr val="windowText" lastClr="000000"/>
              </a:solidFill>
            </a:endParaRPr>
          </a:p>
        </p:txBody>
      </p:sp>
      <p:sp>
        <p:nvSpPr>
          <p:cNvPr id="13" name="TextBox 12">
            <a:extLst>
              <a:ext uri="{FF2B5EF4-FFF2-40B4-BE49-F238E27FC236}">
                <a16:creationId xmlns:a16="http://schemas.microsoft.com/office/drawing/2014/main" id="{5C38FEAC-5AE7-4C3B-86E9-22EA5FC72C41}"/>
              </a:ext>
            </a:extLst>
          </p:cNvPr>
          <p:cNvSpPr txBox="1"/>
          <p:nvPr/>
        </p:nvSpPr>
        <p:spPr>
          <a:xfrm>
            <a:off x="248354" y="119187"/>
            <a:ext cx="5791200" cy="1200329"/>
          </a:xfrm>
          <a:prstGeom prst="rect">
            <a:avLst/>
          </a:prstGeom>
          <a:gradFill>
            <a:gsLst>
              <a:gs pos="16000">
                <a:schemeClr val="lt2">
                  <a:shade val="30000"/>
                  <a:satMod val="115000"/>
                </a:schemeClr>
              </a:gs>
              <a:gs pos="37000">
                <a:schemeClr val="lt2">
                  <a:shade val="67500"/>
                  <a:satMod val="115000"/>
                </a:schemeClr>
              </a:gs>
              <a:gs pos="0">
                <a:schemeClr val="lt2">
                  <a:shade val="100000"/>
                  <a:satMod val="115000"/>
                </a:schemeClr>
              </a:gs>
            </a:gsLst>
            <a:path path="rect">
              <a:fillToRect l="100000" t="100000"/>
            </a:path>
          </a:gradFill>
        </p:spPr>
        <p:txBody>
          <a:bodyPr wrap="square" rtlCol="0">
            <a:spAutoFit/>
          </a:bodyPr>
          <a:lstStyle/>
          <a:p>
            <a:pPr algn="ctr"/>
            <a:r>
              <a:rPr lang="en-US" sz="3600" b="1" dirty="0"/>
              <a:t>High Commission of the Western Pacific</a:t>
            </a:r>
          </a:p>
        </p:txBody>
      </p:sp>
      <p:sp>
        <p:nvSpPr>
          <p:cNvPr id="2" name="Callout: Line with Border and Accent Bar 1">
            <a:extLst>
              <a:ext uri="{FF2B5EF4-FFF2-40B4-BE49-F238E27FC236}">
                <a16:creationId xmlns:a16="http://schemas.microsoft.com/office/drawing/2014/main" id="{54497F1B-F86F-4C80-96F7-E7D6D9894592}"/>
              </a:ext>
            </a:extLst>
          </p:cNvPr>
          <p:cNvSpPr/>
          <p:nvPr/>
        </p:nvSpPr>
        <p:spPr>
          <a:xfrm rot="5400000">
            <a:off x="4465485" y="2879349"/>
            <a:ext cx="1968452" cy="5810954"/>
          </a:xfrm>
          <a:prstGeom prst="accentBorderCallout1">
            <a:avLst>
              <a:gd name="adj1" fmla="val 53473"/>
              <a:gd name="adj2" fmla="val 1208"/>
              <a:gd name="adj3" fmla="val 70403"/>
              <a:gd name="adj4" fmla="val -28994"/>
            </a:avLst>
          </a:prstGeom>
          <a:gradFill flip="none" rotWithShape="1">
            <a:gsLst>
              <a:gs pos="0">
                <a:schemeClr val="lt2">
                  <a:shade val="30000"/>
                  <a:satMod val="115000"/>
                </a:schemeClr>
              </a:gs>
              <a:gs pos="74000">
                <a:schemeClr val="lt2">
                  <a:shade val="67500"/>
                  <a:satMod val="115000"/>
                </a:schemeClr>
              </a:gs>
              <a:gs pos="99000">
                <a:schemeClr val="lt2">
                  <a:shade val="100000"/>
                  <a:satMod val="115000"/>
                </a:schemeClr>
              </a:gs>
            </a:gsLst>
            <a:path path="rect">
              <a:fillToRect l="100000" t="100000"/>
            </a:path>
            <a:tileRect r="-100000" b="-100000"/>
          </a:gradFill>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CD158551-FFB5-458E-8A29-8EC1ACF6683C}"/>
              </a:ext>
            </a:extLst>
          </p:cNvPr>
          <p:cNvSpPr txBox="1"/>
          <p:nvPr/>
        </p:nvSpPr>
        <p:spPr>
          <a:xfrm>
            <a:off x="2791146" y="5008461"/>
            <a:ext cx="5086350" cy="1754326"/>
          </a:xfrm>
          <a:prstGeom prst="rect">
            <a:avLst/>
          </a:prstGeom>
          <a:noFill/>
        </p:spPr>
        <p:txBody>
          <a:bodyPr wrap="square" rtlCol="0">
            <a:spAutoFit/>
          </a:bodyPr>
          <a:lstStyle/>
          <a:p>
            <a:r>
              <a:rPr lang="en-US" sz="3600" dirty="0"/>
              <a:t>1893 Order in Council as Amended by the 1961 Order in Council</a:t>
            </a:r>
          </a:p>
        </p:txBody>
      </p:sp>
    </p:spTree>
    <p:extLst>
      <p:ext uri="{BB962C8B-B14F-4D97-AF65-F5344CB8AC3E}">
        <p14:creationId xmlns:p14="http://schemas.microsoft.com/office/powerpoint/2010/main" val="25692243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E4505C23-674B-4195-81D6-0C127FEAE3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7908"/>
            <a:ext cx="6870771" cy="1490093"/>
          </a:xfrm>
          <a:custGeom>
            <a:avLst/>
            <a:gdLst>
              <a:gd name="connsiteX0" fmla="*/ 0 w 9161029"/>
              <a:gd name="connsiteY0" fmla="*/ 0 h 1490093"/>
              <a:gd name="connsiteX1" fmla="*/ 2046494 w 9161029"/>
              <a:gd name="connsiteY1" fmla="*/ 0 h 1490093"/>
              <a:gd name="connsiteX2" fmla="*/ 2496613 w 9161029"/>
              <a:gd name="connsiteY2" fmla="*/ 0 h 1490093"/>
              <a:gd name="connsiteX3" fmla="*/ 3235839 w 9161029"/>
              <a:gd name="connsiteY3" fmla="*/ 0 h 1490093"/>
              <a:gd name="connsiteX4" fmla="*/ 9161029 w 9161029"/>
              <a:gd name="connsiteY4" fmla="*/ 0 h 1490093"/>
              <a:gd name="connsiteX5" fmla="*/ 8470921 w 9161029"/>
              <a:gd name="connsiteY5" fmla="*/ 1490093 h 1490093"/>
              <a:gd name="connsiteX6" fmla="*/ 0 w 9161029"/>
              <a:gd name="connsiteY6"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1029" h="1490093">
                <a:moveTo>
                  <a:pt x="0" y="0"/>
                </a:moveTo>
                <a:lnTo>
                  <a:pt x="2046494" y="0"/>
                </a:lnTo>
                <a:lnTo>
                  <a:pt x="2496613" y="0"/>
                </a:lnTo>
                <a:lnTo>
                  <a:pt x="3235839" y="0"/>
                </a:lnTo>
                <a:lnTo>
                  <a:pt x="9161029" y="0"/>
                </a:lnTo>
                <a:lnTo>
                  <a:pt x="8470921" y="1490093"/>
                </a:lnTo>
                <a:lnTo>
                  <a:pt x="0" y="1490093"/>
                </a:lnTo>
                <a:close/>
              </a:path>
            </a:pathLst>
          </a:custGeom>
          <a:solidFill>
            <a:schemeClr val="tx1">
              <a:lumMod val="50000"/>
              <a:lumOff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0"/>
          <p:cNvSpPr>
            <a:spLocks noGrp="1"/>
          </p:cNvSpPr>
          <p:nvPr>
            <p:ph type="title"/>
          </p:nvPr>
        </p:nvSpPr>
        <p:spPr>
          <a:xfrm>
            <a:off x="628650" y="5529884"/>
            <a:ext cx="5789535" cy="1096331"/>
          </a:xfrm>
        </p:spPr>
        <p:txBody>
          <a:bodyPr vert="horz" lIns="91440" tIns="45720" rIns="91440" bIns="45720" rtlCol="0" anchor="ctr">
            <a:normAutofit/>
          </a:bodyPr>
          <a:lstStyle/>
          <a:p>
            <a:pPr algn="l">
              <a:lnSpc>
                <a:spcPct val="90000"/>
              </a:lnSpc>
            </a:pPr>
            <a:r>
              <a:rPr lang="en-US" sz="3700" kern="1200">
                <a:solidFill>
                  <a:schemeClr val="tx1"/>
                </a:solidFill>
                <a:latin typeface="+mj-lt"/>
                <a:ea typeface="+mj-ea"/>
                <a:cs typeface="+mj-cs"/>
              </a:rPr>
              <a:t>Troubleshooting Terminology</a:t>
            </a:r>
          </a:p>
        </p:txBody>
      </p:sp>
      <p:sp>
        <p:nvSpPr>
          <p:cNvPr id="21" name="Freeform: Shape 20">
            <a:extLst>
              <a:ext uri="{FF2B5EF4-FFF2-40B4-BE49-F238E27FC236}">
                <a16:creationId xmlns:a16="http://schemas.microsoft.com/office/drawing/2014/main" id="{65C9B8F0-FF66-4C15-BD05-E86B87331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72277" y="5367908"/>
            <a:ext cx="2571723" cy="1490093"/>
          </a:xfrm>
          <a:custGeom>
            <a:avLst/>
            <a:gdLst>
              <a:gd name="connsiteX0" fmla="*/ 690108 w 3428963"/>
              <a:gd name="connsiteY0" fmla="*/ 0 h 1490093"/>
              <a:gd name="connsiteX1" fmla="*/ 3428963 w 3428963"/>
              <a:gd name="connsiteY1" fmla="*/ 0 h 1490093"/>
              <a:gd name="connsiteX2" fmla="*/ 3428963 w 3428963"/>
              <a:gd name="connsiteY2" fmla="*/ 1490093 h 1490093"/>
              <a:gd name="connsiteX3" fmla="*/ 0 w 3428963"/>
              <a:gd name="connsiteY3" fmla="*/ 1490093 h 1490093"/>
            </a:gdLst>
            <a:ahLst/>
            <a:cxnLst>
              <a:cxn ang="0">
                <a:pos x="connsiteX0" y="connsiteY0"/>
              </a:cxn>
              <a:cxn ang="0">
                <a:pos x="connsiteX1" y="connsiteY1"/>
              </a:cxn>
              <a:cxn ang="0">
                <a:pos x="connsiteX2" y="connsiteY2"/>
              </a:cxn>
              <a:cxn ang="0">
                <a:pos x="connsiteX3" y="connsiteY3"/>
              </a:cxn>
            </a:cxnLst>
            <a:rect l="l" t="t" r="r" b="b"/>
            <a:pathLst>
              <a:path w="3428963" h="1490093">
                <a:moveTo>
                  <a:pt x="690108" y="0"/>
                </a:moveTo>
                <a:lnTo>
                  <a:pt x="3428963" y="0"/>
                </a:lnTo>
                <a:lnTo>
                  <a:pt x="3428963" y="1490093"/>
                </a:lnTo>
                <a:lnTo>
                  <a:pt x="0" y="1490093"/>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14" name="TextBox 11">
            <a:extLst>
              <a:ext uri="{FF2B5EF4-FFF2-40B4-BE49-F238E27FC236}">
                <a16:creationId xmlns:a16="http://schemas.microsoft.com/office/drawing/2014/main" id="{8B0AE076-3A01-474E-93FF-82458E438E43}"/>
              </a:ext>
            </a:extLst>
          </p:cNvPr>
          <p:cNvGraphicFramePr/>
          <p:nvPr>
            <p:extLst>
              <p:ext uri="{D42A27DB-BD31-4B8C-83A1-F6EECF244321}">
                <p14:modId xmlns:p14="http://schemas.microsoft.com/office/powerpoint/2010/main" val="3782052313"/>
              </p:ext>
            </p:extLst>
          </p:nvPr>
        </p:nvGraphicFramePr>
        <p:xfrm>
          <a:off x="628650" y="643467"/>
          <a:ext cx="78867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78658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5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Rectangle 1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647371" cy="6858000"/>
          </a:xfrm>
          <a:prstGeom prst="rect">
            <a:avLst/>
          </a:prstGeom>
          <a:solidFill>
            <a:srgbClr val="7A6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569197F1-35C7-43F7-8669-54AE72D4D97E}"/>
              </a:ext>
            </a:extLst>
          </p:cNvPr>
          <p:cNvSpPr>
            <a:spLocks noGrp="1"/>
          </p:cNvSpPr>
          <p:nvPr>
            <p:ph type="title"/>
          </p:nvPr>
        </p:nvSpPr>
        <p:spPr>
          <a:xfrm>
            <a:off x="381000" y="1981200"/>
            <a:ext cx="2743200" cy="2623650"/>
          </a:xfrm>
          <a:prstGeom prst="ellipse">
            <a:avLst/>
          </a:prstGeom>
          <a:solidFill>
            <a:srgbClr val="262626"/>
          </a:solidFill>
          <a:ln w="174625" cmpd="thinThick">
            <a:solidFill>
              <a:srgbClr val="262626"/>
            </a:solidFill>
          </a:ln>
        </p:spPr>
        <p:txBody>
          <a:bodyPr anchor="ctr">
            <a:noAutofit/>
          </a:bodyPr>
          <a:lstStyle/>
          <a:p>
            <a:r>
              <a:rPr lang="en-US" sz="3200" dirty="0">
                <a:solidFill>
                  <a:srgbClr val="FFFFFF"/>
                </a:solidFill>
              </a:rPr>
              <a:t>Islands’ Names &gt; Index/</a:t>
            </a:r>
            <a:br>
              <a:rPr lang="en-US" sz="3200" dirty="0">
                <a:solidFill>
                  <a:srgbClr val="FFFFFF"/>
                </a:solidFill>
              </a:rPr>
            </a:br>
            <a:r>
              <a:rPr lang="en-US" sz="3200" dirty="0">
                <a:solidFill>
                  <a:srgbClr val="FFFFFF"/>
                </a:solidFill>
              </a:rPr>
              <a:t>Search Terms</a:t>
            </a:r>
          </a:p>
        </p:txBody>
      </p:sp>
      <p:graphicFrame>
        <p:nvGraphicFramePr>
          <p:cNvPr id="6" name="Table 5">
            <a:extLst>
              <a:ext uri="{FF2B5EF4-FFF2-40B4-BE49-F238E27FC236}">
                <a16:creationId xmlns:a16="http://schemas.microsoft.com/office/drawing/2014/main" id="{6CBE3A75-1605-40EB-98DB-B34171E2B006}"/>
              </a:ext>
            </a:extLst>
          </p:cNvPr>
          <p:cNvGraphicFramePr>
            <a:graphicFrameLocks noGrp="1"/>
          </p:cNvGraphicFramePr>
          <p:nvPr>
            <p:extLst>
              <p:ext uri="{D42A27DB-BD31-4B8C-83A1-F6EECF244321}">
                <p14:modId xmlns:p14="http://schemas.microsoft.com/office/powerpoint/2010/main" val="3153913110"/>
              </p:ext>
            </p:extLst>
          </p:nvPr>
        </p:nvGraphicFramePr>
        <p:xfrm>
          <a:off x="3287484" y="1141479"/>
          <a:ext cx="5391150" cy="4572504"/>
        </p:xfrm>
        <a:graphic>
          <a:graphicData uri="http://schemas.openxmlformats.org/drawingml/2006/table">
            <a:tbl>
              <a:tblPr firstRow="1" firstCol="1" bandRow="1">
                <a:noFill/>
                <a:tableStyleId>{69012ECD-51FC-41F1-AA8D-1B2483CD663E}</a:tableStyleId>
              </a:tblPr>
              <a:tblGrid>
                <a:gridCol w="1455814">
                  <a:extLst>
                    <a:ext uri="{9D8B030D-6E8A-4147-A177-3AD203B41FA5}">
                      <a16:colId xmlns:a16="http://schemas.microsoft.com/office/drawing/2014/main" val="20000"/>
                    </a:ext>
                  </a:extLst>
                </a:gridCol>
                <a:gridCol w="2348878">
                  <a:extLst>
                    <a:ext uri="{9D8B030D-6E8A-4147-A177-3AD203B41FA5}">
                      <a16:colId xmlns:a16="http://schemas.microsoft.com/office/drawing/2014/main" val="20001"/>
                    </a:ext>
                  </a:extLst>
                </a:gridCol>
                <a:gridCol w="1586458">
                  <a:extLst>
                    <a:ext uri="{9D8B030D-6E8A-4147-A177-3AD203B41FA5}">
                      <a16:colId xmlns:a16="http://schemas.microsoft.com/office/drawing/2014/main" val="20002"/>
                    </a:ext>
                  </a:extLst>
                </a:gridCol>
              </a:tblGrid>
              <a:tr h="1296607">
                <a:tc>
                  <a:txBody>
                    <a:bodyPr/>
                    <a:lstStyle/>
                    <a:p>
                      <a:pPr marL="0" marR="0">
                        <a:lnSpc>
                          <a:spcPct val="100000"/>
                        </a:lnSpc>
                        <a:spcBef>
                          <a:spcPts val="0"/>
                        </a:spcBef>
                        <a:spcAft>
                          <a:spcPts val="0"/>
                        </a:spcAft>
                      </a:pPr>
                      <a:r>
                        <a:rPr lang="en-US" sz="2000" b="1" dirty="0">
                          <a:solidFill>
                            <a:schemeClr val="bg2">
                              <a:lumMod val="10000"/>
                            </a:schemeClr>
                          </a:solidFill>
                          <a:effectLst/>
                        </a:rPr>
                        <a:t>Island Group Name</a:t>
                      </a:r>
                      <a:endParaRPr lang="en-US" sz="2000" b="1" dirty="0">
                        <a:solidFill>
                          <a:schemeClr val="bg2">
                            <a:lumMod val="10000"/>
                          </a:schemeClr>
                        </a:solidFill>
                        <a:effectLst/>
                        <a:latin typeface="Times New Roman"/>
                        <a:ea typeface="Times New Roman"/>
                      </a:endParaRPr>
                    </a:p>
                  </a:txBody>
                  <a:tcPr marL="280789" marR="168474" marT="168474" marB="168474">
                    <a:lnL w="38100" cap="flat" cmpd="sng" algn="ctr">
                      <a:noFill/>
                      <a:prstDash val="solid"/>
                    </a:lnL>
                    <a:lnR w="38100" cap="flat" cmpd="sng" algn="ctr">
                      <a:solidFill>
                        <a:srgbClr val="FFFFFF"/>
                      </a:solidFill>
                      <a:prstDash val="solid"/>
                    </a:lnR>
                    <a:lnT w="38100" cap="flat" cmpd="sng" algn="ctr">
                      <a:noFill/>
                      <a:prstDash val="solid"/>
                    </a:lnT>
                    <a:lnB w="38100" cap="flat" cmpd="sng" algn="ctr">
                      <a:solidFill>
                        <a:srgbClr val="FFFFFF"/>
                      </a:solidFill>
                      <a:prstDash val="solid"/>
                    </a:lnB>
                    <a:solidFill>
                      <a:schemeClr val="bg2">
                        <a:lumMod val="75000"/>
                      </a:schemeClr>
                    </a:solidFill>
                  </a:tcPr>
                </a:tc>
                <a:tc>
                  <a:txBody>
                    <a:bodyPr/>
                    <a:lstStyle/>
                    <a:p>
                      <a:pPr marL="0" marR="0">
                        <a:lnSpc>
                          <a:spcPct val="100000"/>
                        </a:lnSpc>
                        <a:spcBef>
                          <a:spcPts val="0"/>
                        </a:spcBef>
                        <a:spcAft>
                          <a:spcPts val="0"/>
                        </a:spcAft>
                      </a:pPr>
                      <a:r>
                        <a:rPr lang="en-US" sz="2000" b="1" dirty="0">
                          <a:solidFill>
                            <a:schemeClr val="bg2">
                              <a:lumMod val="10000"/>
                            </a:schemeClr>
                          </a:solidFill>
                          <a:effectLst/>
                        </a:rPr>
                        <a:t>Protectorate &amp; Colonial Period Name</a:t>
                      </a:r>
                      <a:endParaRPr lang="en-US" sz="2000" b="1" dirty="0">
                        <a:solidFill>
                          <a:schemeClr val="bg2">
                            <a:lumMod val="10000"/>
                          </a:schemeClr>
                        </a:solidFill>
                        <a:effectLst/>
                        <a:latin typeface="Times New Roman"/>
                        <a:ea typeface="Times New Roman"/>
                      </a:endParaRPr>
                    </a:p>
                  </a:txBody>
                  <a:tcPr marL="280789" marR="168474" marT="168474" marB="168474">
                    <a:lnL w="38100" cap="flat" cmpd="sng" algn="ctr">
                      <a:solidFill>
                        <a:srgbClr val="FFFFFF"/>
                      </a:solidFill>
                      <a:prstDash val="solid"/>
                    </a:lnL>
                    <a:lnR w="38100" cap="flat" cmpd="sng" algn="ctr">
                      <a:solidFill>
                        <a:srgbClr val="FFFFFF"/>
                      </a:solidFill>
                      <a:prstDash val="solid"/>
                    </a:lnR>
                    <a:lnT w="38100" cap="flat" cmpd="sng" algn="ctr">
                      <a:noFill/>
                      <a:prstDash val="solid"/>
                    </a:lnT>
                    <a:lnB w="38100" cap="flat" cmpd="sng" algn="ctr">
                      <a:solidFill>
                        <a:srgbClr val="FFFFFF"/>
                      </a:solidFill>
                      <a:prstDash val="solid"/>
                    </a:lnB>
                    <a:solidFill>
                      <a:schemeClr val="bg2">
                        <a:lumMod val="75000"/>
                      </a:schemeClr>
                    </a:solidFill>
                  </a:tcPr>
                </a:tc>
                <a:tc>
                  <a:txBody>
                    <a:bodyPr/>
                    <a:lstStyle/>
                    <a:p>
                      <a:pPr marL="0" marR="0">
                        <a:lnSpc>
                          <a:spcPct val="100000"/>
                        </a:lnSpc>
                        <a:spcBef>
                          <a:spcPts val="0"/>
                        </a:spcBef>
                        <a:spcAft>
                          <a:spcPts val="0"/>
                        </a:spcAft>
                      </a:pPr>
                      <a:r>
                        <a:rPr lang="en-US" sz="2000" b="1" dirty="0">
                          <a:solidFill>
                            <a:schemeClr val="bg2">
                              <a:lumMod val="10000"/>
                            </a:schemeClr>
                          </a:solidFill>
                          <a:effectLst/>
                        </a:rPr>
                        <a:t>Current Name</a:t>
                      </a:r>
                      <a:endParaRPr lang="en-US" sz="2000" b="1" dirty="0">
                        <a:solidFill>
                          <a:schemeClr val="bg2">
                            <a:lumMod val="10000"/>
                          </a:schemeClr>
                        </a:solidFill>
                        <a:effectLst/>
                        <a:latin typeface="Times New Roman"/>
                        <a:ea typeface="Times New Roman"/>
                      </a:endParaRPr>
                    </a:p>
                  </a:txBody>
                  <a:tcPr marL="280789" marR="168474" marT="168474" marB="168474">
                    <a:lnL w="38100" cap="flat" cmpd="sng" algn="ctr">
                      <a:solidFill>
                        <a:srgbClr val="FFFFFF"/>
                      </a:solidFill>
                      <a:prstDash val="solid"/>
                    </a:lnL>
                    <a:lnR w="38100" cap="flat" cmpd="sng" algn="ctr">
                      <a:noFill/>
                      <a:prstDash val="solid"/>
                    </a:lnR>
                    <a:lnT w="38100" cap="flat" cmpd="sng" algn="ctr">
                      <a:noFill/>
                      <a:prstDash val="solid"/>
                    </a:lnT>
                    <a:lnB w="38100" cap="flat" cmpd="sng" algn="ctr">
                      <a:solidFill>
                        <a:srgbClr val="FFFFFF"/>
                      </a:solidFill>
                      <a:prstDash val="solid"/>
                    </a:lnB>
                    <a:solidFill>
                      <a:schemeClr val="bg2">
                        <a:lumMod val="75000"/>
                      </a:schemeClr>
                    </a:solidFill>
                  </a:tcPr>
                </a:tc>
                <a:extLst>
                  <a:ext uri="{0D108BD9-81ED-4DB2-BD59-A6C34878D82A}">
                    <a16:rowId xmlns:a16="http://schemas.microsoft.com/office/drawing/2014/main" val="10000"/>
                  </a:ext>
                </a:extLst>
              </a:tr>
              <a:tr h="682684">
                <a:tc>
                  <a:txBody>
                    <a:bodyPr/>
                    <a:lstStyle/>
                    <a:p>
                      <a:pPr marL="0" marR="0">
                        <a:lnSpc>
                          <a:spcPct val="100000"/>
                        </a:lnSpc>
                        <a:spcBef>
                          <a:spcPts val="0"/>
                        </a:spcBef>
                        <a:spcAft>
                          <a:spcPts val="0"/>
                        </a:spcAft>
                      </a:pPr>
                      <a:r>
                        <a:rPr lang="en-US" sz="2000" b="0" dirty="0">
                          <a:solidFill>
                            <a:schemeClr val="bg2">
                              <a:lumMod val="10000"/>
                            </a:schemeClr>
                          </a:solidFill>
                          <a:effectLst/>
                        </a:rPr>
                        <a:t>Banks</a:t>
                      </a:r>
                      <a:endParaRPr lang="en-US" sz="2000" b="0" dirty="0">
                        <a:solidFill>
                          <a:schemeClr val="bg2">
                            <a:lumMod val="10000"/>
                          </a:schemeClr>
                        </a:solidFill>
                        <a:effectLst/>
                        <a:latin typeface="Times New Roman"/>
                        <a:ea typeface="Times New Roman"/>
                      </a:endParaRPr>
                    </a:p>
                  </a:txBody>
                  <a:tcPr marL="280789" marR="168474" marT="168474" marB="168474">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chemeClr val="bg2">
                        <a:lumMod val="75000"/>
                      </a:schemeClr>
                    </a:solidFill>
                  </a:tcPr>
                </a:tc>
                <a:tc>
                  <a:txBody>
                    <a:bodyPr/>
                    <a:lstStyle/>
                    <a:p>
                      <a:pPr marL="0" marR="0">
                        <a:lnSpc>
                          <a:spcPct val="100000"/>
                        </a:lnSpc>
                        <a:spcBef>
                          <a:spcPts val="0"/>
                        </a:spcBef>
                        <a:spcAft>
                          <a:spcPts val="0"/>
                        </a:spcAft>
                      </a:pPr>
                      <a:r>
                        <a:rPr lang="en-US" sz="2000">
                          <a:solidFill>
                            <a:schemeClr val="tx1">
                              <a:lumMod val="85000"/>
                              <a:lumOff val="15000"/>
                            </a:schemeClr>
                          </a:solidFill>
                          <a:effectLst/>
                        </a:rPr>
                        <a:t>New Hebrides</a:t>
                      </a:r>
                      <a:endParaRPr lang="en-US" sz="2000">
                        <a:solidFill>
                          <a:schemeClr val="tx1">
                            <a:lumMod val="85000"/>
                            <a:lumOff val="15000"/>
                          </a:schemeClr>
                        </a:solidFill>
                        <a:effectLst/>
                        <a:latin typeface="Times New Roman"/>
                        <a:ea typeface="Times New Roman"/>
                      </a:endParaRPr>
                    </a:p>
                  </a:txBody>
                  <a:tcPr marL="280789" marR="168474" marT="168474" marB="168474">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chemeClr val="bg2">
                        <a:lumMod val="75000"/>
                      </a:schemeClr>
                    </a:solidFill>
                  </a:tcPr>
                </a:tc>
                <a:tc>
                  <a:txBody>
                    <a:bodyPr/>
                    <a:lstStyle/>
                    <a:p>
                      <a:pPr marL="0" marR="0">
                        <a:lnSpc>
                          <a:spcPct val="100000"/>
                        </a:lnSpc>
                        <a:spcBef>
                          <a:spcPts val="0"/>
                        </a:spcBef>
                        <a:spcAft>
                          <a:spcPts val="0"/>
                        </a:spcAft>
                      </a:pPr>
                      <a:r>
                        <a:rPr lang="en-US" sz="2000">
                          <a:solidFill>
                            <a:schemeClr val="tx1">
                              <a:lumMod val="85000"/>
                              <a:lumOff val="15000"/>
                            </a:schemeClr>
                          </a:solidFill>
                          <a:effectLst/>
                        </a:rPr>
                        <a:t>Vanuatu</a:t>
                      </a:r>
                      <a:endParaRPr lang="en-US" sz="2000">
                        <a:solidFill>
                          <a:schemeClr val="tx1">
                            <a:lumMod val="85000"/>
                            <a:lumOff val="15000"/>
                          </a:schemeClr>
                        </a:solidFill>
                        <a:effectLst/>
                        <a:latin typeface="Times New Roman"/>
                        <a:ea typeface="Times New Roman"/>
                      </a:endParaRPr>
                    </a:p>
                  </a:txBody>
                  <a:tcPr marL="280789" marR="168474" marT="168474" marB="168474">
                    <a:lnL w="38100" cap="flat" cmpd="sng" algn="ctr">
                      <a:solidFill>
                        <a:srgbClr val="FFFFFF"/>
                      </a:solidFill>
                      <a:prstDash val="solid"/>
                    </a:lnL>
                    <a:lnR w="38100" cap="flat" cmpd="sng" algn="ctr">
                      <a:noFill/>
                      <a:prstDash val="solid"/>
                    </a:lnR>
                    <a:lnT w="38100" cap="flat" cmpd="sng" algn="ctr">
                      <a:solidFill>
                        <a:srgbClr val="FFFFFF"/>
                      </a:solidFill>
                      <a:prstDash val="solid"/>
                    </a:lnT>
                    <a:lnB w="38100" cap="flat" cmpd="sng" algn="ctr">
                      <a:solidFill>
                        <a:srgbClr val="FFFFFF"/>
                      </a:solidFill>
                      <a:prstDash val="solid"/>
                    </a:lnB>
                    <a:solidFill>
                      <a:schemeClr val="bg2">
                        <a:lumMod val="75000"/>
                      </a:schemeClr>
                    </a:solidFill>
                  </a:tcPr>
                </a:tc>
                <a:extLst>
                  <a:ext uri="{0D108BD9-81ED-4DB2-BD59-A6C34878D82A}">
                    <a16:rowId xmlns:a16="http://schemas.microsoft.com/office/drawing/2014/main" val="10001"/>
                  </a:ext>
                </a:extLst>
              </a:tr>
              <a:tr h="989645">
                <a:tc>
                  <a:txBody>
                    <a:bodyPr/>
                    <a:lstStyle/>
                    <a:p>
                      <a:pPr marL="0" marR="0">
                        <a:lnSpc>
                          <a:spcPct val="100000"/>
                        </a:lnSpc>
                        <a:spcBef>
                          <a:spcPts val="0"/>
                        </a:spcBef>
                        <a:spcAft>
                          <a:spcPts val="0"/>
                        </a:spcAft>
                      </a:pPr>
                      <a:r>
                        <a:rPr lang="en-US" sz="2000" b="0" dirty="0">
                          <a:solidFill>
                            <a:schemeClr val="bg2">
                              <a:lumMod val="10000"/>
                            </a:schemeClr>
                          </a:solidFill>
                          <a:effectLst/>
                        </a:rPr>
                        <a:t>Florida Group</a:t>
                      </a:r>
                      <a:endParaRPr lang="en-US" sz="2000" b="0" dirty="0">
                        <a:solidFill>
                          <a:schemeClr val="bg2">
                            <a:lumMod val="10000"/>
                          </a:schemeClr>
                        </a:solidFill>
                        <a:effectLst/>
                        <a:latin typeface="Times New Roman"/>
                        <a:ea typeface="Times New Roman"/>
                      </a:endParaRPr>
                    </a:p>
                  </a:txBody>
                  <a:tcPr marL="280789" marR="168474" marT="168474" marB="168474">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chemeClr val="bg2">
                        <a:lumMod val="75000"/>
                      </a:schemeClr>
                    </a:solidFill>
                  </a:tcPr>
                </a:tc>
                <a:tc>
                  <a:txBody>
                    <a:bodyPr/>
                    <a:lstStyle/>
                    <a:p>
                      <a:pPr marL="0" marR="0">
                        <a:lnSpc>
                          <a:spcPct val="100000"/>
                        </a:lnSpc>
                        <a:spcBef>
                          <a:spcPts val="0"/>
                        </a:spcBef>
                        <a:spcAft>
                          <a:spcPts val="0"/>
                        </a:spcAft>
                      </a:pPr>
                      <a:r>
                        <a:rPr lang="en-US" sz="2000">
                          <a:solidFill>
                            <a:schemeClr val="tx1">
                              <a:lumMod val="85000"/>
                              <a:lumOff val="15000"/>
                            </a:schemeClr>
                          </a:solidFill>
                          <a:effectLst/>
                        </a:rPr>
                        <a:t>British Solomon Islands</a:t>
                      </a:r>
                      <a:endParaRPr lang="en-US" sz="2000">
                        <a:solidFill>
                          <a:schemeClr val="tx1">
                            <a:lumMod val="85000"/>
                            <a:lumOff val="15000"/>
                          </a:schemeClr>
                        </a:solidFill>
                        <a:effectLst/>
                        <a:latin typeface="Times New Roman"/>
                        <a:ea typeface="Times New Roman"/>
                      </a:endParaRPr>
                    </a:p>
                  </a:txBody>
                  <a:tcPr marL="280789" marR="168474" marT="168474" marB="168474">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38100" cap="flat" cmpd="sng" algn="ctr">
                      <a:solidFill>
                        <a:srgbClr val="FFFFFF"/>
                      </a:solidFill>
                      <a:prstDash val="solid"/>
                    </a:lnB>
                    <a:solidFill>
                      <a:schemeClr val="bg2">
                        <a:lumMod val="75000"/>
                      </a:schemeClr>
                    </a:solidFill>
                  </a:tcPr>
                </a:tc>
                <a:tc>
                  <a:txBody>
                    <a:bodyPr/>
                    <a:lstStyle/>
                    <a:p>
                      <a:pPr marL="0" marR="0">
                        <a:lnSpc>
                          <a:spcPct val="100000"/>
                        </a:lnSpc>
                        <a:spcBef>
                          <a:spcPts val="0"/>
                        </a:spcBef>
                        <a:spcAft>
                          <a:spcPts val="0"/>
                        </a:spcAft>
                      </a:pPr>
                      <a:r>
                        <a:rPr lang="en-US" sz="2000">
                          <a:solidFill>
                            <a:schemeClr val="tx1">
                              <a:lumMod val="85000"/>
                              <a:lumOff val="15000"/>
                            </a:schemeClr>
                          </a:solidFill>
                          <a:effectLst/>
                        </a:rPr>
                        <a:t>Solomon Islands</a:t>
                      </a:r>
                      <a:endParaRPr lang="en-US" sz="2000">
                        <a:solidFill>
                          <a:schemeClr val="tx1">
                            <a:lumMod val="85000"/>
                            <a:lumOff val="15000"/>
                          </a:schemeClr>
                        </a:solidFill>
                        <a:effectLst/>
                        <a:latin typeface="Times New Roman"/>
                        <a:ea typeface="Times New Roman"/>
                      </a:endParaRPr>
                    </a:p>
                  </a:txBody>
                  <a:tcPr marL="280789" marR="168474" marT="168474" marB="168474">
                    <a:lnL w="38100" cap="flat" cmpd="sng" algn="ctr">
                      <a:solidFill>
                        <a:srgbClr val="FFFFFF"/>
                      </a:solidFill>
                      <a:prstDash val="solid"/>
                    </a:lnL>
                    <a:lnR w="12700" cmpd="sng">
                      <a:noFill/>
                      <a:prstDash val="solid"/>
                    </a:lnR>
                    <a:lnT w="38100" cap="flat" cmpd="sng" algn="ctr">
                      <a:solidFill>
                        <a:srgbClr val="FFFFFF"/>
                      </a:solidFill>
                      <a:prstDash val="solid"/>
                    </a:lnT>
                    <a:lnB w="38100" cap="flat" cmpd="sng" algn="ctr">
                      <a:solidFill>
                        <a:srgbClr val="FFFFFF"/>
                      </a:solidFill>
                      <a:prstDash val="solid"/>
                    </a:lnB>
                    <a:solidFill>
                      <a:schemeClr val="bg2">
                        <a:lumMod val="75000"/>
                      </a:schemeClr>
                    </a:solidFill>
                  </a:tcPr>
                </a:tc>
                <a:extLst>
                  <a:ext uri="{0D108BD9-81ED-4DB2-BD59-A6C34878D82A}">
                    <a16:rowId xmlns:a16="http://schemas.microsoft.com/office/drawing/2014/main" val="10002"/>
                  </a:ext>
                </a:extLst>
              </a:tr>
              <a:tr h="1603568">
                <a:tc>
                  <a:txBody>
                    <a:bodyPr/>
                    <a:lstStyle/>
                    <a:p>
                      <a:pPr marL="0" marR="0">
                        <a:lnSpc>
                          <a:spcPct val="100000"/>
                        </a:lnSpc>
                        <a:spcBef>
                          <a:spcPts val="0"/>
                        </a:spcBef>
                        <a:spcAft>
                          <a:spcPts val="0"/>
                        </a:spcAft>
                      </a:pPr>
                      <a:r>
                        <a:rPr lang="en-US" sz="2000" b="0" dirty="0">
                          <a:solidFill>
                            <a:schemeClr val="bg2">
                              <a:lumMod val="10000"/>
                            </a:schemeClr>
                          </a:solidFill>
                          <a:effectLst/>
                        </a:rPr>
                        <a:t>Union Islands</a:t>
                      </a:r>
                      <a:endParaRPr lang="en-US" sz="2000" b="0" dirty="0">
                        <a:solidFill>
                          <a:schemeClr val="bg2">
                            <a:lumMod val="10000"/>
                          </a:schemeClr>
                        </a:solidFill>
                        <a:effectLst/>
                        <a:latin typeface="Times New Roman"/>
                        <a:ea typeface="Times New Roman"/>
                      </a:endParaRPr>
                    </a:p>
                  </a:txBody>
                  <a:tcPr marL="280789" marR="168474" marT="168474" marB="168474">
                    <a:lnL w="38100" cap="flat" cmpd="sng" algn="ctr">
                      <a:noFill/>
                      <a:prstDash val="solid"/>
                    </a:lnL>
                    <a:lnR w="38100" cap="flat" cmpd="sng" algn="ctr">
                      <a:solidFill>
                        <a:srgbClr val="FFFFFF"/>
                      </a:solidFill>
                      <a:prstDash val="solid"/>
                    </a:lnR>
                    <a:lnT w="38100" cap="flat" cmpd="sng" algn="ctr">
                      <a:solidFill>
                        <a:srgbClr val="FFFFFF"/>
                      </a:solidFill>
                      <a:prstDash val="solid"/>
                    </a:lnT>
                    <a:lnB w="38100" cap="flat" cmpd="sng" algn="ctr">
                      <a:noFill/>
                      <a:prstDash val="solid"/>
                    </a:lnB>
                    <a:solidFill>
                      <a:schemeClr val="bg2">
                        <a:lumMod val="75000"/>
                      </a:schemeClr>
                    </a:solidFill>
                  </a:tcPr>
                </a:tc>
                <a:tc>
                  <a:txBody>
                    <a:bodyPr/>
                    <a:lstStyle/>
                    <a:p>
                      <a:pPr marL="0" marR="0">
                        <a:lnSpc>
                          <a:spcPct val="100000"/>
                        </a:lnSpc>
                        <a:spcBef>
                          <a:spcPts val="0"/>
                        </a:spcBef>
                        <a:spcAft>
                          <a:spcPts val="0"/>
                        </a:spcAft>
                      </a:pPr>
                      <a:r>
                        <a:rPr lang="en-US" sz="2000" dirty="0">
                          <a:solidFill>
                            <a:schemeClr val="tx1">
                              <a:lumMod val="85000"/>
                              <a:lumOff val="15000"/>
                            </a:schemeClr>
                          </a:solidFill>
                          <a:effectLst/>
                        </a:rPr>
                        <a:t>Tokelau</a:t>
                      </a:r>
                    </a:p>
                    <a:p>
                      <a:pPr marL="0" marR="0">
                        <a:lnSpc>
                          <a:spcPct val="100000"/>
                        </a:lnSpc>
                        <a:spcBef>
                          <a:spcPts val="0"/>
                        </a:spcBef>
                        <a:spcAft>
                          <a:spcPts val="0"/>
                        </a:spcAft>
                      </a:pPr>
                      <a:r>
                        <a:rPr lang="en-US" sz="2000" dirty="0">
                          <a:solidFill>
                            <a:schemeClr val="tx1">
                              <a:lumMod val="85000"/>
                              <a:lumOff val="15000"/>
                            </a:schemeClr>
                          </a:solidFill>
                          <a:effectLst/>
                        </a:rPr>
                        <a:t>(Gilbert Islands Group, 1916 to 1925)</a:t>
                      </a:r>
                      <a:endParaRPr lang="en-US" sz="2000" dirty="0">
                        <a:solidFill>
                          <a:schemeClr val="tx1">
                            <a:lumMod val="85000"/>
                            <a:lumOff val="15000"/>
                          </a:schemeClr>
                        </a:solidFill>
                        <a:effectLst/>
                        <a:latin typeface="Times New Roman"/>
                        <a:ea typeface="Times New Roman"/>
                      </a:endParaRPr>
                    </a:p>
                  </a:txBody>
                  <a:tcPr marL="280789" marR="168474" marT="168474" marB="168474">
                    <a:lnL w="38100" cap="flat" cmpd="sng" algn="ctr">
                      <a:solidFill>
                        <a:srgbClr val="FFFFFF"/>
                      </a:solidFill>
                      <a:prstDash val="solid"/>
                    </a:lnL>
                    <a:lnR w="38100" cap="flat" cmpd="sng" algn="ctr">
                      <a:solidFill>
                        <a:srgbClr val="FFFFFF"/>
                      </a:solidFill>
                      <a:prstDash val="solid"/>
                    </a:lnR>
                    <a:lnT w="38100" cap="flat" cmpd="sng" algn="ctr">
                      <a:solidFill>
                        <a:srgbClr val="FFFFFF"/>
                      </a:solidFill>
                      <a:prstDash val="solid"/>
                    </a:lnT>
                    <a:lnB w="12700" cmpd="sng">
                      <a:noFill/>
                      <a:prstDash val="solid"/>
                    </a:lnB>
                    <a:solidFill>
                      <a:schemeClr val="bg2">
                        <a:lumMod val="75000"/>
                      </a:schemeClr>
                    </a:solidFill>
                  </a:tcPr>
                </a:tc>
                <a:tc>
                  <a:txBody>
                    <a:bodyPr/>
                    <a:lstStyle/>
                    <a:p>
                      <a:pPr marL="0" marR="0">
                        <a:lnSpc>
                          <a:spcPct val="100000"/>
                        </a:lnSpc>
                        <a:spcBef>
                          <a:spcPts val="0"/>
                        </a:spcBef>
                        <a:spcAft>
                          <a:spcPts val="0"/>
                        </a:spcAft>
                      </a:pPr>
                      <a:r>
                        <a:rPr lang="en-US" sz="2000" dirty="0">
                          <a:solidFill>
                            <a:schemeClr val="tx1">
                              <a:lumMod val="85000"/>
                              <a:lumOff val="15000"/>
                            </a:schemeClr>
                          </a:solidFill>
                          <a:effectLst/>
                        </a:rPr>
                        <a:t>Tokelau</a:t>
                      </a:r>
                      <a:endParaRPr lang="en-US" sz="2000" dirty="0">
                        <a:solidFill>
                          <a:schemeClr val="tx1">
                            <a:lumMod val="85000"/>
                            <a:lumOff val="15000"/>
                          </a:schemeClr>
                        </a:solidFill>
                        <a:effectLst/>
                        <a:latin typeface="Times New Roman"/>
                        <a:ea typeface="Times New Roman"/>
                      </a:endParaRPr>
                    </a:p>
                  </a:txBody>
                  <a:tcPr marL="280789" marR="168474" marT="168474" marB="168474">
                    <a:lnL w="38100" cap="flat" cmpd="sng" algn="ctr">
                      <a:solidFill>
                        <a:srgbClr val="FFFFFF"/>
                      </a:solidFill>
                      <a:prstDash val="solid"/>
                    </a:lnL>
                    <a:lnR w="38100" cap="flat" cmpd="sng" algn="ctr">
                      <a:noFill/>
                      <a:prstDash val="solid"/>
                    </a:lnR>
                    <a:lnT w="38100" cap="flat" cmpd="sng" algn="ctr">
                      <a:solidFill>
                        <a:srgbClr val="FFFFFF"/>
                      </a:solidFill>
                      <a:prstDash val="solid"/>
                    </a:lnT>
                    <a:lnB w="12700" cmpd="sng">
                      <a:noFill/>
                      <a:prstDash val="solid"/>
                    </a:lnB>
                    <a:solidFill>
                      <a:schemeClr val="bg2">
                        <a:lumMod val="75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269871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3302781"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31" name="Group 30">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86469" y="0"/>
            <a:ext cx="1827609" cy="6858001"/>
            <a:chOff x="1320800" y="0"/>
            <a:chExt cx="2436813" cy="6858001"/>
          </a:xfrm>
        </p:grpSpPr>
        <p:sp>
          <p:nvSpPr>
            <p:cNvPr id="32"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33"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34"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35"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36"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37"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p:cNvSpPr>
            <a:spLocks noGrp="1"/>
          </p:cNvSpPr>
          <p:nvPr>
            <p:ph type="title"/>
          </p:nvPr>
        </p:nvSpPr>
        <p:spPr>
          <a:xfrm>
            <a:off x="401265" y="685800"/>
            <a:ext cx="2085203" cy="5105400"/>
          </a:xfrm>
        </p:spPr>
        <p:txBody>
          <a:bodyPr vert="horz" lIns="91440" tIns="45720" rIns="91440" bIns="45720" rtlCol="0" anchor="ctr">
            <a:normAutofit/>
          </a:bodyPr>
          <a:lstStyle/>
          <a:p>
            <a:pPr algn="l">
              <a:lnSpc>
                <a:spcPct val="90000"/>
              </a:lnSpc>
            </a:pPr>
            <a:r>
              <a:rPr lang="en-US" sz="2800" dirty="0">
                <a:solidFill>
                  <a:srgbClr val="FFFFFF"/>
                </a:solidFill>
              </a:rPr>
              <a:t>British Legal Terminology:</a:t>
            </a:r>
            <a:br>
              <a:rPr lang="en-US" sz="2800" dirty="0">
                <a:solidFill>
                  <a:srgbClr val="FFFFFF"/>
                </a:solidFill>
              </a:rPr>
            </a:br>
            <a:r>
              <a:rPr lang="en-US" sz="2800" dirty="0">
                <a:solidFill>
                  <a:srgbClr val="FFFFFF"/>
                </a:solidFill>
              </a:rPr>
              <a:t>Subjugation Status</a:t>
            </a:r>
          </a:p>
        </p:txBody>
      </p:sp>
      <p:graphicFrame>
        <p:nvGraphicFramePr>
          <p:cNvPr id="24" name="TextBox 2">
            <a:extLst>
              <a:ext uri="{FF2B5EF4-FFF2-40B4-BE49-F238E27FC236}">
                <a16:creationId xmlns:a16="http://schemas.microsoft.com/office/drawing/2014/main" id="{EB28A332-E734-4716-B592-BB109BF575C0}"/>
              </a:ext>
            </a:extLst>
          </p:cNvPr>
          <p:cNvGraphicFramePr/>
          <p:nvPr>
            <p:extLst>
              <p:ext uri="{D42A27DB-BD31-4B8C-83A1-F6EECF244321}">
                <p14:modId xmlns:p14="http://schemas.microsoft.com/office/powerpoint/2010/main" val="4130966213"/>
              </p:ext>
            </p:extLst>
          </p:nvPr>
        </p:nvGraphicFramePr>
        <p:xfrm>
          <a:off x="3757612" y="685800"/>
          <a:ext cx="4869656"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826528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3302781"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31" name="Group 30">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86469" y="0"/>
            <a:ext cx="1827609" cy="6858001"/>
            <a:chOff x="1320800" y="0"/>
            <a:chExt cx="2436813" cy="6858001"/>
          </a:xfrm>
        </p:grpSpPr>
        <p:sp>
          <p:nvSpPr>
            <p:cNvPr id="32"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33"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34"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35"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36"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37"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p:cNvSpPr>
            <a:spLocks noGrp="1"/>
          </p:cNvSpPr>
          <p:nvPr>
            <p:ph type="title"/>
          </p:nvPr>
        </p:nvSpPr>
        <p:spPr>
          <a:xfrm>
            <a:off x="401265" y="685800"/>
            <a:ext cx="2085203" cy="5105400"/>
          </a:xfrm>
        </p:spPr>
        <p:txBody>
          <a:bodyPr vert="horz" lIns="91440" tIns="45720" rIns="91440" bIns="45720" rtlCol="0" anchor="ctr">
            <a:normAutofit/>
          </a:bodyPr>
          <a:lstStyle/>
          <a:p>
            <a:pPr algn="l">
              <a:lnSpc>
                <a:spcPct val="90000"/>
              </a:lnSpc>
            </a:pPr>
            <a:r>
              <a:rPr lang="en-US" sz="2800" dirty="0">
                <a:solidFill>
                  <a:srgbClr val="FFFFFF"/>
                </a:solidFill>
              </a:rPr>
              <a:t>British Legal Terminology:</a:t>
            </a:r>
            <a:br>
              <a:rPr lang="en-US" sz="2800" dirty="0">
                <a:solidFill>
                  <a:srgbClr val="FFFFFF"/>
                </a:solidFill>
              </a:rPr>
            </a:br>
            <a:r>
              <a:rPr lang="en-US" sz="2800" dirty="0">
                <a:solidFill>
                  <a:srgbClr val="FFFFFF"/>
                </a:solidFill>
              </a:rPr>
              <a:t>Document Types</a:t>
            </a:r>
          </a:p>
        </p:txBody>
      </p:sp>
      <p:graphicFrame>
        <p:nvGraphicFramePr>
          <p:cNvPr id="24" name="TextBox 2">
            <a:extLst>
              <a:ext uri="{FF2B5EF4-FFF2-40B4-BE49-F238E27FC236}">
                <a16:creationId xmlns:a16="http://schemas.microsoft.com/office/drawing/2014/main" id="{EB28A332-E734-4716-B592-BB109BF575C0}"/>
              </a:ext>
            </a:extLst>
          </p:cNvPr>
          <p:cNvGraphicFramePr/>
          <p:nvPr>
            <p:extLst>
              <p:ext uri="{D42A27DB-BD31-4B8C-83A1-F6EECF244321}">
                <p14:modId xmlns:p14="http://schemas.microsoft.com/office/powerpoint/2010/main" val="2840004355"/>
              </p:ext>
            </p:extLst>
          </p:nvPr>
        </p:nvGraphicFramePr>
        <p:xfrm>
          <a:off x="3757612" y="685800"/>
          <a:ext cx="4869656"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375419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5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Rectangle 1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647371" cy="6858000"/>
          </a:xfrm>
          <a:prstGeom prst="rect">
            <a:avLst/>
          </a:prstGeom>
          <a:solidFill>
            <a:srgbClr val="7A6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569197F1-35C7-43F7-8669-54AE72D4D97E}"/>
              </a:ext>
            </a:extLst>
          </p:cNvPr>
          <p:cNvSpPr>
            <a:spLocks noGrp="1"/>
          </p:cNvSpPr>
          <p:nvPr>
            <p:ph type="title"/>
          </p:nvPr>
        </p:nvSpPr>
        <p:spPr>
          <a:xfrm>
            <a:off x="451532" y="1905000"/>
            <a:ext cx="2748868" cy="2895600"/>
          </a:xfrm>
          <a:prstGeom prst="ellipse">
            <a:avLst/>
          </a:prstGeom>
          <a:solidFill>
            <a:srgbClr val="262626"/>
          </a:solidFill>
          <a:ln w="174625" cmpd="thinThick">
            <a:solidFill>
              <a:srgbClr val="262626"/>
            </a:solidFill>
          </a:ln>
        </p:spPr>
        <p:txBody>
          <a:bodyPr anchor="ctr">
            <a:normAutofit/>
          </a:bodyPr>
          <a:lstStyle/>
          <a:p>
            <a:r>
              <a:rPr lang="en-US" sz="3200" dirty="0">
                <a:solidFill>
                  <a:srgbClr val="FFFFFF"/>
                </a:solidFill>
              </a:rPr>
              <a:t>London Gazette:</a:t>
            </a:r>
            <a:br>
              <a:rPr lang="en-US" sz="3200" dirty="0">
                <a:solidFill>
                  <a:srgbClr val="FFFFFF"/>
                </a:solidFill>
              </a:rPr>
            </a:br>
            <a:r>
              <a:rPr lang="en-US" sz="3200" dirty="0">
                <a:solidFill>
                  <a:srgbClr val="FFFFFF"/>
                </a:solidFill>
              </a:rPr>
              <a:t>thegazette.uk.gov</a:t>
            </a:r>
          </a:p>
        </p:txBody>
      </p:sp>
      <p:pic>
        <p:nvPicPr>
          <p:cNvPr id="3" name="Picture 2">
            <a:extLst>
              <a:ext uri="{FF2B5EF4-FFF2-40B4-BE49-F238E27FC236}">
                <a16:creationId xmlns:a16="http://schemas.microsoft.com/office/drawing/2014/main" id="{88B585B7-0D11-41DC-84D9-9281EE228F3D}"/>
              </a:ext>
            </a:extLst>
          </p:cNvPr>
          <p:cNvPicPr>
            <a:picLocks noChangeAspect="1"/>
          </p:cNvPicPr>
          <p:nvPr/>
        </p:nvPicPr>
        <p:blipFill>
          <a:blip r:embed="rId3"/>
          <a:stretch>
            <a:fillRect/>
          </a:stretch>
        </p:blipFill>
        <p:spPr>
          <a:xfrm>
            <a:off x="3287484" y="718610"/>
            <a:ext cx="5391149" cy="5418240"/>
          </a:xfrm>
          <a:prstGeom prst="rect">
            <a:avLst/>
          </a:prstGeom>
        </p:spPr>
      </p:pic>
      <p:pic>
        <p:nvPicPr>
          <p:cNvPr id="4" name="Picture 3">
            <a:extLst>
              <a:ext uri="{FF2B5EF4-FFF2-40B4-BE49-F238E27FC236}">
                <a16:creationId xmlns:a16="http://schemas.microsoft.com/office/drawing/2014/main" id="{1EB15B18-8026-4BC9-8268-C7C2755A9A6B}"/>
              </a:ext>
            </a:extLst>
          </p:cNvPr>
          <p:cNvPicPr>
            <a:picLocks noChangeAspect="1"/>
          </p:cNvPicPr>
          <p:nvPr/>
        </p:nvPicPr>
        <p:blipFill>
          <a:blip r:embed="rId4"/>
          <a:stretch>
            <a:fillRect/>
          </a:stretch>
        </p:blipFill>
        <p:spPr>
          <a:xfrm>
            <a:off x="2895600" y="2209800"/>
            <a:ext cx="5363391" cy="1981200"/>
          </a:xfrm>
          <a:prstGeom prst="rect">
            <a:avLst/>
          </a:prstGeom>
        </p:spPr>
      </p:pic>
    </p:spTree>
    <p:extLst>
      <p:ext uri="{BB962C8B-B14F-4D97-AF65-F5344CB8AC3E}">
        <p14:creationId xmlns:p14="http://schemas.microsoft.com/office/powerpoint/2010/main" val="330903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5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Rectangle 1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647371" cy="6858000"/>
          </a:xfrm>
          <a:prstGeom prst="rect">
            <a:avLst/>
          </a:prstGeom>
          <a:solidFill>
            <a:srgbClr val="7A6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569197F1-35C7-43F7-8669-54AE72D4D97E}"/>
              </a:ext>
            </a:extLst>
          </p:cNvPr>
          <p:cNvSpPr>
            <a:spLocks noGrp="1"/>
          </p:cNvSpPr>
          <p:nvPr>
            <p:ph type="title"/>
          </p:nvPr>
        </p:nvSpPr>
        <p:spPr>
          <a:xfrm>
            <a:off x="414646" y="1514241"/>
            <a:ext cx="2462207" cy="2354240"/>
          </a:xfrm>
          <a:prstGeom prst="ellipse">
            <a:avLst/>
          </a:prstGeom>
          <a:solidFill>
            <a:srgbClr val="262626"/>
          </a:solidFill>
          <a:ln w="174625" cmpd="thinThick">
            <a:solidFill>
              <a:srgbClr val="262626"/>
            </a:solidFill>
          </a:ln>
        </p:spPr>
        <p:txBody>
          <a:bodyPr anchor="ctr">
            <a:noAutofit/>
          </a:bodyPr>
          <a:lstStyle/>
          <a:p>
            <a:r>
              <a:rPr lang="en-US" sz="2800" dirty="0">
                <a:solidFill>
                  <a:srgbClr val="FFFFFF"/>
                </a:solidFill>
              </a:rPr>
              <a:t>QUESTION</a:t>
            </a:r>
          </a:p>
        </p:txBody>
      </p:sp>
      <p:sp>
        <p:nvSpPr>
          <p:cNvPr id="3" name="Rectangle 2">
            <a:extLst>
              <a:ext uri="{FF2B5EF4-FFF2-40B4-BE49-F238E27FC236}">
                <a16:creationId xmlns:a16="http://schemas.microsoft.com/office/drawing/2014/main" id="{DBE43F6D-63A5-4C4A-B1E2-28E47709D75F}"/>
              </a:ext>
            </a:extLst>
          </p:cNvPr>
          <p:cNvSpPr/>
          <p:nvPr/>
        </p:nvSpPr>
        <p:spPr>
          <a:xfrm>
            <a:off x="2694310" y="1066800"/>
            <a:ext cx="6632234" cy="3785652"/>
          </a:xfrm>
          <a:prstGeom prst="rect">
            <a:avLst/>
          </a:prstGeom>
        </p:spPr>
        <p:txBody>
          <a:bodyPr wrap="square">
            <a:spAutoFit/>
          </a:bodyPr>
          <a:lstStyle/>
          <a:p>
            <a:pPr algn="ctr"/>
            <a:r>
              <a:rPr lang="en-US" sz="4800" dirty="0"/>
              <a:t>How is indigenous customary law fused </a:t>
            </a:r>
          </a:p>
          <a:p>
            <a:pPr algn="ctr"/>
            <a:r>
              <a:rPr lang="en-US" sz="4800" dirty="0"/>
              <a:t>into  the current legal system of Pacific Island Nations?</a:t>
            </a:r>
          </a:p>
        </p:txBody>
      </p:sp>
    </p:spTree>
    <p:extLst>
      <p:ext uri="{BB962C8B-B14F-4D97-AF65-F5344CB8AC3E}">
        <p14:creationId xmlns:p14="http://schemas.microsoft.com/office/powerpoint/2010/main" val="482857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George Thomas Michael O'Brien.jpg">
            <a:extLst>
              <a:ext uri="{FF2B5EF4-FFF2-40B4-BE49-F238E27FC236}">
                <a16:creationId xmlns:a16="http://schemas.microsoft.com/office/drawing/2014/main" id="{9D3687DF-4254-4B43-9016-D5B4696BEC7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754" r="14844" b="-1"/>
          <a:stretch/>
        </p:blipFill>
        <p:spPr bwMode="auto">
          <a:xfrm>
            <a:off x="20" y="10"/>
            <a:ext cx="3477914"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8" name="Rectangle 70">
            <a:extLst>
              <a:ext uri="{FF2B5EF4-FFF2-40B4-BE49-F238E27FC236}">
                <a16:creationId xmlns:a16="http://schemas.microsoft.com/office/drawing/2014/main" id="{B9951BD9-0868-4CDB-ACD6-9C4209B5E4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477935" y="0"/>
            <a:ext cx="5666065"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5C2F126-F260-463A-8B2C-E61144A8B516}"/>
              </a:ext>
            </a:extLst>
          </p:cNvPr>
          <p:cNvSpPr>
            <a:spLocks noGrp="1"/>
          </p:cNvSpPr>
          <p:nvPr>
            <p:ph type="title"/>
          </p:nvPr>
        </p:nvSpPr>
        <p:spPr>
          <a:xfrm>
            <a:off x="3957996" y="640082"/>
            <a:ext cx="4705943" cy="3351602"/>
          </a:xfrm>
        </p:spPr>
        <p:txBody>
          <a:bodyPr vert="horz" lIns="91440" tIns="45720" rIns="91440" bIns="45720" rtlCol="0" anchor="b">
            <a:normAutofit/>
          </a:bodyPr>
          <a:lstStyle/>
          <a:p>
            <a:pPr algn="l">
              <a:lnSpc>
                <a:spcPct val="90000"/>
              </a:lnSpc>
            </a:pPr>
            <a:r>
              <a:rPr lang="en-US" sz="5600" dirty="0">
                <a:solidFill>
                  <a:schemeClr val="bg1"/>
                </a:solidFill>
              </a:rPr>
              <a:t>High Commissioner of the Western Pacific</a:t>
            </a:r>
          </a:p>
        </p:txBody>
      </p:sp>
      <p:sp>
        <p:nvSpPr>
          <p:cNvPr id="3" name="TextBox 2">
            <a:extLst>
              <a:ext uri="{FF2B5EF4-FFF2-40B4-BE49-F238E27FC236}">
                <a16:creationId xmlns:a16="http://schemas.microsoft.com/office/drawing/2014/main" id="{619B8496-7D63-4ED2-B54F-EF901C513D50}"/>
              </a:ext>
            </a:extLst>
          </p:cNvPr>
          <p:cNvSpPr txBox="1"/>
          <p:nvPr/>
        </p:nvSpPr>
        <p:spPr>
          <a:xfrm>
            <a:off x="3957996" y="4953000"/>
            <a:ext cx="4805004" cy="1200329"/>
          </a:xfrm>
          <a:prstGeom prst="rect">
            <a:avLst/>
          </a:prstGeom>
          <a:noFill/>
        </p:spPr>
        <p:txBody>
          <a:bodyPr wrap="square" rtlCol="0">
            <a:spAutoFit/>
          </a:bodyPr>
          <a:lstStyle/>
          <a:p>
            <a:r>
              <a:rPr lang="en-US" sz="2400" i="1" dirty="0">
                <a:solidFill>
                  <a:schemeClr val="bg1"/>
                </a:solidFill>
              </a:rPr>
              <a:t>Sir George Michael Thomas O’Brien, 1887-1901, 5</a:t>
            </a:r>
            <a:r>
              <a:rPr lang="en-US" sz="2400" i="1" baseline="30000" dirty="0">
                <a:solidFill>
                  <a:schemeClr val="bg1"/>
                </a:solidFill>
              </a:rPr>
              <a:t>th</a:t>
            </a:r>
            <a:r>
              <a:rPr lang="en-US" sz="2400" i="1" dirty="0">
                <a:solidFill>
                  <a:schemeClr val="bg1"/>
                </a:solidFill>
              </a:rPr>
              <a:t> High Commissioner, and 6</a:t>
            </a:r>
            <a:r>
              <a:rPr lang="en-US" sz="2400" i="1" baseline="30000" dirty="0">
                <a:solidFill>
                  <a:schemeClr val="bg1"/>
                </a:solidFill>
              </a:rPr>
              <a:t>th</a:t>
            </a:r>
            <a:r>
              <a:rPr lang="en-US" sz="2400" i="1" dirty="0">
                <a:solidFill>
                  <a:schemeClr val="bg1"/>
                </a:solidFill>
              </a:rPr>
              <a:t> Governor of Fiji.</a:t>
            </a:r>
          </a:p>
        </p:txBody>
      </p:sp>
    </p:spTree>
    <p:extLst>
      <p:ext uri="{BB962C8B-B14F-4D97-AF65-F5344CB8AC3E}">
        <p14:creationId xmlns:p14="http://schemas.microsoft.com/office/powerpoint/2010/main" val="41079219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95800" y="685800"/>
            <a:ext cx="4191000" cy="1143000"/>
          </a:xfrm>
        </p:spPr>
        <p:txBody>
          <a:bodyPr>
            <a:normAutofit fontScale="90000"/>
          </a:bodyPr>
          <a:lstStyle/>
          <a:p>
            <a:r>
              <a:rPr lang="en-US" b="1" dirty="0"/>
              <a:t>Proclamation Example</a:t>
            </a:r>
            <a:br>
              <a:rPr lang="en-US" dirty="0"/>
            </a:br>
            <a:endParaRPr lang="en-US" dirty="0"/>
          </a:p>
        </p:txBody>
      </p:sp>
      <p:pic>
        <p:nvPicPr>
          <p:cNvPr id="3" name="Picture 2"/>
          <p:cNvPicPr/>
          <p:nvPr/>
        </p:nvPicPr>
        <p:blipFill>
          <a:blip r:embed="rId3"/>
          <a:stretch>
            <a:fillRect/>
          </a:stretch>
        </p:blipFill>
        <p:spPr>
          <a:xfrm>
            <a:off x="381000" y="152400"/>
            <a:ext cx="3657600" cy="6648450"/>
          </a:xfrm>
          <a:prstGeom prst="rect">
            <a:avLst/>
          </a:prstGeom>
        </p:spPr>
      </p:pic>
      <p:sp>
        <p:nvSpPr>
          <p:cNvPr id="4" name="Oval 3"/>
          <p:cNvSpPr/>
          <p:nvPr/>
        </p:nvSpPr>
        <p:spPr>
          <a:xfrm>
            <a:off x="304800" y="4191000"/>
            <a:ext cx="3886200" cy="1371600"/>
          </a:xfrm>
          <a:prstGeom prst="ellipse">
            <a:avLst/>
          </a:prstGeom>
          <a:noFill/>
          <a:ln w="57150">
            <a:solidFill>
              <a:schemeClr val="bg2">
                <a:lumMod val="2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TextBox 4"/>
          <p:cNvSpPr txBox="1"/>
          <p:nvPr/>
        </p:nvSpPr>
        <p:spPr>
          <a:xfrm>
            <a:off x="5092559" y="2743200"/>
            <a:ext cx="3810000" cy="1323439"/>
          </a:xfrm>
          <a:prstGeom prst="rect">
            <a:avLst/>
          </a:prstGeom>
          <a:noFill/>
          <a:ln>
            <a:solidFill>
              <a:schemeClr val="bg2">
                <a:lumMod val="25000"/>
              </a:schemeClr>
            </a:solidFill>
          </a:ln>
        </p:spPr>
        <p:txBody>
          <a:bodyPr wrap="square" rtlCol="0">
            <a:spAutoFit/>
          </a:bodyPr>
          <a:lstStyle/>
          <a:p>
            <a:r>
              <a:rPr lang="en-US" sz="4000" b="1" dirty="0"/>
              <a:t>Pacific Order in Council, 1893.</a:t>
            </a:r>
          </a:p>
        </p:txBody>
      </p:sp>
      <p:cxnSp>
        <p:nvCxnSpPr>
          <p:cNvPr id="9" name="Straight Connector 8">
            <a:extLst>
              <a:ext uri="{FF2B5EF4-FFF2-40B4-BE49-F238E27FC236}">
                <a16:creationId xmlns:a16="http://schemas.microsoft.com/office/drawing/2014/main" id="{3893153D-3AD6-4E9B-B979-D1919BE7E44F}"/>
              </a:ext>
            </a:extLst>
          </p:cNvPr>
          <p:cNvCxnSpPr>
            <a:stCxn id="4" idx="6"/>
          </p:cNvCxnSpPr>
          <p:nvPr/>
        </p:nvCxnSpPr>
        <p:spPr>
          <a:xfrm flipV="1">
            <a:off x="4191000" y="3820418"/>
            <a:ext cx="901559" cy="1056382"/>
          </a:xfrm>
          <a:prstGeom prst="line">
            <a:avLst/>
          </a:prstGeom>
          <a:ln>
            <a:solidFill>
              <a:srgbClr val="7D786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6662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720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83551" y="4633546"/>
            <a:ext cx="8579094"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2973B6-6B2D-4816-9251-A25D68A1333E}"/>
              </a:ext>
            </a:extLst>
          </p:cNvPr>
          <p:cNvSpPr>
            <a:spLocks noGrp="1"/>
          </p:cNvSpPr>
          <p:nvPr>
            <p:ph type="title"/>
          </p:nvPr>
        </p:nvSpPr>
        <p:spPr>
          <a:xfrm>
            <a:off x="395653" y="4756638"/>
            <a:ext cx="8354891" cy="930447"/>
          </a:xfrm>
        </p:spPr>
        <p:txBody>
          <a:bodyPr vert="horz" lIns="91440" tIns="45720" rIns="91440" bIns="45720" rtlCol="0" anchor="b">
            <a:normAutofit/>
          </a:bodyPr>
          <a:lstStyle/>
          <a:p>
            <a:pPr>
              <a:lnSpc>
                <a:spcPct val="90000"/>
              </a:lnSpc>
            </a:pPr>
            <a:r>
              <a:rPr lang="en-US" sz="4700">
                <a:solidFill>
                  <a:srgbClr val="FFFFFF"/>
                </a:solidFill>
              </a:rPr>
              <a:t>Gazettes</a:t>
            </a:r>
          </a:p>
        </p:txBody>
      </p:sp>
      <p:pic>
        <p:nvPicPr>
          <p:cNvPr id="7" name="Content Placeholder 6">
            <a:extLst>
              <a:ext uri="{FF2B5EF4-FFF2-40B4-BE49-F238E27FC236}">
                <a16:creationId xmlns:a16="http://schemas.microsoft.com/office/drawing/2014/main" id="{249D2E5B-C618-4502-B1B7-0C5AB7E1C0B9}"/>
              </a:ext>
            </a:extLst>
          </p:cNvPr>
          <p:cNvPicPr>
            <a:picLocks noGrp="1" noChangeAspect="1"/>
          </p:cNvPicPr>
          <p:nvPr>
            <p:ph sz="half" idx="2"/>
          </p:nvPr>
        </p:nvPicPr>
        <p:blipFill>
          <a:blip r:embed="rId3"/>
          <a:stretch>
            <a:fillRect/>
          </a:stretch>
        </p:blipFill>
        <p:spPr>
          <a:xfrm>
            <a:off x="5464450" y="269776"/>
            <a:ext cx="3218099" cy="4073545"/>
          </a:xfrm>
          <a:prstGeom prst="rect">
            <a:avLst/>
          </a:prstGeom>
        </p:spPr>
      </p:pic>
      <p:pic>
        <p:nvPicPr>
          <p:cNvPr id="5" name="Content Placeholder 4">
            <a:extLst>
              <a:ext uri="{FF2B5EF4-FFF2-40B4-BE49-F238E27FC236}">
                <a16:creationId xmlns:a16="http://schemas.microsoft.com/office/drawing/2014/main" id="{2E734E87-2783-4D72-A529-AFEAF038D0E2}"/>
              </a:ext>
            </a:extLst>
          </p:cNvPr>
          <p:cNvPicPr>
            <a:picLocks noGrp="1" noChangeAspect="1"/>
          </p:cNvPicPr>
          <p:nvPr>
            <p:ph sz="half" idx="1"/>
          </p:nvPr>
        </p:nvPicPr>
        <p:blipFill>
          <a:blip r:embed="rId4"/>
          <a:stretch>
            <a:fillRect/>
          </a:stretch>
        </p:blipFill>
        <p:spPr>
          <a:xfrm>
            <a:off x="607039" y="225635"/>
            <a:ext cx="3278062" cy="3997637"/>
          </a:xfrm>
          <a:prstGeom prst="rect">
            <a:avLst/>
          </a:prstGeom>
        </p:spPr>
      </p:pic>
      <p:cxnSp>
        <p:nvCxnSpPr>
          <p:cNvPr id="35" name="Straight Connector 34">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57350" y="5738691"/>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0864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83551" y="343486"/>
            <a:ext cx="8579094"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E44FA399-B9DC-4BAF-A2D9-2481CBAA213A}"/>
              </a:ext>
            </a:extLst>
          </p:cNvPr>
          <p:cNvSpPr>
            <a:spLocks noGrp="1"/>
          </p:cNvSpPr>
          <p:nvPr>
            <p:ph type="title"/>
          </p:nvPr>
        </p:nvSpPr>
        <p:spPr>
          <a:xfrm>
            <a:off x="394554" y="466578"/>
            <a:ext cx="8354891" cy="930447"/>
          </a:xfrm>
        </p:spPr>
        <p:txBody>
          <a:bodyPr vert="horz" lIns="91440" tIns="45720" rIns="91440" bIns="45720" rtlCol="0" anchor="b">
            <a:noAutofit/>
          </a:bodyPr>
          <a:lstStyle/>
          <a:p>
            <a:pPr>
              <a:lnSpc>
                <a:spcPct val="90000"/>
              </a:lnSpc>
            </a:pPr>
            <a:r>
              <a:rPr lang="en-US" sz="3600" b="1" dirty="0">
                <a:solidFill>
                  <a:schemeClr val="bg1"/>
                </a:solidFill>
                <a:hlinkClick r:id="rId3">
                  <a:extLst>
                    <a:ext uri="{A12FA001-AC4F-418D-AE19-62706E023703}">
                      <ahyp:hlinkClr xmlns:ahyp="http://schemas.microsoft.com/office/drawing/2018/hyperlinkcolor" val="tx"/>
                    </a:ext>
                  </a:extLst>
                </a:hlinkClick>
              </a:rPr>
              <a:t>https://archives.library.auckland.ac.nz/</a:t>
            </a:r>
            <a:endParaRPr lang="en-US" sz="3600" b="1" kern="1200" dirty="0">
              <a:solidFill>
                <a:schemeClr val="bg1"/>
              </a:solidFill>
            </a:endParaRPr>
          </a:p>
        </p:txBody>
      </p:sp>
      <p:cxnSp>
        <p:nvCxnSpPr>
          <p:cNvPr id="13" name="Straight Connector 12">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57350" y="1448631"/>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73A18401-0E53-4D4B-94EC-A76A868E93FB}"/>
              </a:ext>
            </a:extLst>
          </p:cNvPr>
          <p:cNvPicPr>
            <a:picLocks noChangeAspect="1"/>
          </p:cNvPicPr>
          <p:nvPr/>
        </p:nvPicPr>
        <p:blipFill rotWithShape="1">
          <a:blip r:embed="rId4"/>
          <a:srcRect b="20180"/>
          <a:stretch/>
        </p:blipFill>
        <p:spPr>
          <a:xfrm>
            <a:off x="242914" y="1965153"/>
            <a:ext cx="8622615" cy="2133600"/>
          </a:xfrm>
          <a:prstGeom prst="rect">
            <a:avLst/>
          </a:prstGeom>
        </p:spPr>
      </p:pic>
    </p:spTree>
    <p:extLst>
      <p:ext uri="{BB962C8B-B14F-4D97-AF65-F5344CB8AC3E}">
        <p14:creationId xmlns:p14="http://schemas.microsoft.com/office/powerpoint/2010/main" val="3664262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5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Rectangle 9">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647371" cy="6858000"/>
          </a:xfrm>
          <a:prstGeom prst="rect">
            <a:avLst/>
          </a:prstGeom>
          <a:solidFill>
            <a:srgbClr val="4F45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9CC6409D-5D5D-43A3-A7CB-92DA655C8F71}"/>
              </a:ext>
            </a:extLst>
          </p:cNvPr>
          <p:cNvSpPr>
            <a:spLocks noGrp="1"/>
          </p:cNvSpPr>
          <p:nvPr>
            <p:ph type="title"/>
          </p:nvPr>
        </p:nvSpPr>
        <p:spPr>
          <a:xfrm>
            <a:off x="451532" y="2250610"/>
            <a:ext cx="2391675" cy="2354240"/>
          </a:xfrm>
          <a:prstGeom prst="ellipse">
            <a:avLst/>
          </a:prstGeom>
          <a:solidFill>
            <a:srgbClr val="262626"/>
          </a:solidFill>
          <a:ln w="174625" cmpd="thinThick">
            <a:solidFill>
              <a:srgbClr val="262626"/>
            </a:solidFill>
          </a:ln>
        </p:spPr>
        <p:txBody>
          <a:bodyPr anchor="ctr">
            <a:normAutofit/>
          </a:bodyPr>
          <a:lstStyle/>
          <a:p>
            <a:r>
              <a:rPr lang="en-US" sz="2275" dirty="0">
                <a:solidFill>
                  <a:srgbClr val="FFFFFF"/>
                </a:solidFill>
              </a:rPr>
              <a:t>Pacific Manuscript</a:t>
            </a:r>
            <a:br>
              <a:rPr lang="en-US" sz="2275" dirty="0">
                <a:solidFill>
                  <a:srgbClr val="FFFFFF"/>
                </a:solidFill>
              </a:rPr>
            </a:br>
            <a:r>
              <a:rPr lang="en-US" sz="2275" dirty="0">
                <a:solidFill>
                  <a:srgbClr val="FFFFFF"/>
                </a:solidFill>
              </a:rPr>
              <a:t>Bureau</a:t>
            </a:r>
          </a:p>
        </p:txBody>
      </p:sp>
      <p:pic>
        <p:nvPicPr>
          <p:cNvPr id="3" name="Picture 2">
            <a:extLst>
              <a:ext uri="{FF2B5EF4-FFF2-40B4-BE49-F238E27FC236}">
                <a16:creationId xmlns:a16="http://schemas.microsoft.com/office/drawing/2014/main" id="{ADDA0411-6179-46B1-A906-40AD6E1FA1EF}"/>
              </a:ext>
            </a:extLst>
          </p:cNvPr>
          <p:cNvPicPr>
            <a:picLocks noChangeAspect="1"/>
          </p:cNvPicPr>
          <p:nvPr/>
        </p:nvPicPr>
        <p:blipFill rotWithShape="1">
          <a:blip r:embed="rId3"/>
          <a:srcRect r="2146"/>
          <a:stretch/>
        </p:blipFill>
        <p:spPr>
          <a:xfrm>
            <a:off x="2995605" y="584775"/>
            <a:ext cx="5919795" cy="4945562"/>
          </a:xfrm>
          <a:prstGeom prst="rect">
            <a:avLst/>
          </a:prstGeom>
        </p:spPr>
      </p:pic>
      <p:sp>
        <p:nvSpPr>
          <p:cNvPr id="4" name="TextBox 3">
            <a:extLst>
              <a:ext uri="{FF2B5EF4-FFF2-40B4-BE49-F238E27FC236}">
                <a16:creationId xmlns:a16="http://schemas.microsoft.com/office/drawing/2014/main" id="{C8887AD2-33BA-45B8-8256-ED608B7FC899}"/>
              </a:ext>
            </a:extLst>
          </p:cNvPr>
          <p:cNvSpPr txBox="1"/>
          <p:nvPr/>
        </p:nvSpPr>
        <p:spPr>
          <a:xfrm>
            <a:off x="451532" y="6000750"/>
            <a:ext cx="8463868" cy="584775"/>
          </a:xfrm>
          <a:prstGeom prst="rect">
            <a:avLst/>
          </a:prstGeom>
          <a:noFill/>
        </p:spPr>
        <p:txBody>
          <a:bodyPr wrap="square" rtlCol="0">
            <a:spAutoFit/>
          </a:bodyPr>
          <a:lstStyle/>
          <a:p>
            <a:pPr algn="r"/>
            <a:r>
              <a:rPr lang="en-US" sz="3200" dirty="0">
                <a:hlinkClick r:id="rId4"/>
              </a:rPr>
              <a:t>http://asiapacific.anu.edu.au/pambu</a:t>
            </a:r>
            <a:r>
              <a:rPr lang="en-US" sz="3200" dirty="0"/>
              <a:t> </a:t>
            </a:r>
          </a:p>
        </p:txBody>
      </p:sp>
    </p:spTree>
    <p:extLst>
      <p:ext uri="{BB962C8B-B14F-4D97-AF65-F5344CB8AC3E}">
        <p14:creationId xmlns:p14="http://schemas.microsoft.com/office/powerpoint/2010/main" val="11512883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5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10">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647371" cy="6858000"/>
          </a:xfrm>
          <a:prstGeom prst="rect">
            <a:avLst/>
          </a:prstGeom>
          <a:solidFill>
            <a:srgbClr val="3B4B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49F8BED4-2AAD-4A93-B2C5-466A8FB1D51D}"/>
              </a:ext>
            </a:extLst>
          </p:cNvPr>
          <p:cNvSpPr>
            <a:spLocks noGrp="1"/>
          </p:cNvSpPr>
          <p:nvPr>
            <p:ph type="title"/>
          </p:nvPr>
        </p:nvSpPr>
        <p:spPr>
          <a:xfrm>
            <a:off x="451532" y="2250610"/>
            <a:ext cx="2391675" cy="2354240"/>
          </a:xfrm>
          <a:prstGeom prst="ellipse">
            <a:avLst/>
          </a:prstGeom>
          <a:solidFill>
            <a:srgbClr val="262626"/>
          </a:solidFill>
          <a:ln w="174625" cmpd="thinThick">
            <a:solidFill>
              <a:srgbClr val="262626"/>
            </a:solidFill>
          </a:ln>
        </p:spPr>
        <p:txBody>
          <a:bodyPr anchor="ctr">
            <a:normAutofit/>
          </a:bodyPr>
          <a:lstStyle/>
          <a:p>
            <a:r>
              <a:rPr lang="en-US" sz="2275" dirty="0">
                <a:solidFill>
                  <a:srgbClr val="FFFFFF"/>
                </a:solidFill>
              </a:rPr>
              <a:t>National Library of Australia:</a:t>
            </a:r>
            <a:br>
              <a:rPr lang="en-US" sz="2275" dirty="0">
                <a:solidFill>
                  <a:srgbClr val="FFFFFF"/>
                </a:solidFill>
              </a:rPr>
            </a:br>
            <a:r>
              <a:rPr lang="en-US" sz="2275" dirty="0">
                <a:solidFill>
                  <a:srgbClr val="FFFFFF"/>
                </a:solidFill>
              </a:rPr>
              <a:t>TROVE</a:t>
            </a:r>
          </a:p>
        </p:txBody>
      </p:sp>
      <p:pic>
        <p:nvPicPr>
          <p:cNvPr id="4" name="Picture 3">
            <a:extLst>
              <a:ext uri="{FF2B5EF4-FFF2-40B4-BE49-F238E27FC236}">
                <a16:creationId xmlns:a16="http://schemas.microsoft.com/office/drawing/2014/main" id="{8C57A39A-D267-45E8-8A79-4E8D0D7131A3}"/>
              </a:ext>
            </a:extLst>
          </p:cNvPr>
          <p:cNvPicPr>
            <a:picLocks noChangeAspect="1"/>
          </p:cNvPicPr>
          <p:nvPr/>
        </p:nvPicPr>
        <p:blipFill>
          <a:blip r:embed="rId3"/>
          <a:stretch>
            <a:fillRect/>
          </a:stretch>
        </p:blipFill>
        <p:spPr>
          <a:xfrm>
            <a:off x="2975841" y="793638"/>
            <a:ext cx="6001659" cy="4666288"/>
          </a:xfrm>
          <a:prstGeom prst="rect">
            <a:avLst/>
          </a:prstGeom>
        </p:spPr>
      </p:pic>
      <p:sp>
        <p:nvSpPr>
          <p:cNvPr id="5" name="TextBox 4">
            <a:extLst>
              <a:ext uri="{FF2B5EF4-FFF2-40B4-BE49-F238E27FC236}">
                <a16:creationId xmlns:a16="http://schemas.microsoft.com/office/drawing/2014/main" id="{2041DB72-BCA5-4789-8F1D-0905B4DFE075}"/>
              </a:ext>
            </a:extLst>
          </p:cNvPr>
          <p:cNvSpPr txBox="1"/>
          <p:nvPr/>
        </p:nvSpPr>
        <p:spPr>
          <a:xfrm>
            <a:off x="1752600" y="5998210"/>
            <a:ext cx="7086600" cy="861774"/>
          </a:xfrm>
          <a:prstGeom prst="rect">
            <a:avLst/>
          </a:prstGeom>
          <a:noFill/>
        </p:spPr>
        <p:txBody>
          <a:bodyPr wrap="square" rtlCol="0">
            <a:spAutoFit/>
          </a:bodyPr>
          <a:lstStyle/>
          <a:p>
            <a:pPr algn="r"/>
            <a:r>
              <a:rPr lang="en-US" sz="3200" u="sng" dirty="0">
                <a:solidFill>
                  <a:srgbClr val="0000FF"/>
                </a:solidFill>
                <a:latin typeface="Times New Roman" panose="02020603050405020304" pitchFamily="18" charset="0"/>
                <a:ea typeface="Times New Roman" panose="02020603050405020304" pitchFamily="18" charset="0"/>
                <a:hlinkClick r:id="rId4"/>
              </a:rPr>
              <a:t>http://trove.nla.gov.au/newspaper</a:t>
            </a:r>
            <a:endParaRPr lang="en-US" sz="3200" dirty="0"/>
          </a:p>
          <a:p>
            <a:endParaRPr lang="en-US" dirty="0"/>
          </a:p>
        </p:txBody>
      </p:sp>
    </p:spTree>
    <p:extLst>
      <p:ext uri="{BB962C8B-B14F-4D97-AF65-F5344CB8AC3E}">
        <p14:creationId xmlns:p14="http://schemas.microsoft.com/office/powerpoint/2010/main" val="18838559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9144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19D96D-39C3-4C1D-8C8C-6E35AA8C06A2}"/>
              </a:ext>
            </a:extLst>
          </p:cNvPr>
          <p:cNvSpPr>
            <a:spLocks noGrp="1"/>
          </p:cNvSpPr>
          <p:nvPr>
            <p:ph type="title"/>
          </p:nvPr>
        </p:nvSpPr>
        <p:spPr>
          <a:xfrm>
            <a:off x="417399" y="643467"/>
            <a:ext cx="8408193" cy="744836"/>
          </a:xfrm>
        </p:spPr>
        <p:txBody>
          <a:bodyPr>
            <a:normAutofit/>
          </a:bodyPr>
          <a:lstStyle/>
          <a:p>
            <a:r>
              <a:rPr lang="en-US" sz="2800">
                <a:solidFill>
                  <a:schemeClr val="bg1"/>
                </a:solidFill>
              </a:rPr>
              <a:t>The (British) National Archvies</a:t>
            </a:r>
          </a:p>
        </p:txBody>
      </p:sp>
      <p:pic>
        <p:nvPicPr>
          <p:cNvPr id="3" name="Picture 2" descr="A screenshot of a social media post&#10;&#10;Description automatically generated">
            <a:extLst>
              <a:ext uri="{FF2B5EF4-FFF2-40B4-BE49-F238E27FC236}">
                <a16:creationId xmlns:a16="http://schemas.microsoft.com/office/drawing/2014/main" id="{A3DDCB2B-E7D6-4976-87E7-F1453A6CE5B8}"/>
              </a:ext>
            </a:extLst>
          </p:cNvPr>
          <p:cNvPicPr>
            <a:picLocks noChangeAspect="1"/>
          </p:cNvPicPr>
          <p:nvPr/>
        </p:nvPicPr>
        <p:blipFill>
          <a:blip r:embed="rId3"/>
          <a:stretch>
            <a:fillRect/>
          </a:stretch>
        </p:blipFill>
        <p:spPr>
          <a:xfrm>
            <a:off x="482600" y="1766286"/>
            <a:ext cx="8178799" cy="4212081"/>
          </a:xfrm>
          <a:prstGeom prst="rect">
            <a:avLst/>
          </a:prstGeom>
        </p:spPr>
      </p:pic>
      <p:sp>
        <p:nvSpPr>
          <p:cNvPr id="4" name="TextBox 3">
            <a:extLst>
              <a:ext uri="{FF2B5EF4-FFF2-40B4-BE49-F238E27FC236}">
                <a16:creationId xmlns:a16="http://schemas.microsoft.com/office/drawing/2014/main" id="{3A123B19-FA2F-4096-91E5-E2C057ACA6AE}"/>
              </a:ext>
            </a:extLst>
          </p:cNvPr>
          <p:cNvSpPr txBox="1"/>
          <p:nvPr/>
        </p:nvSpPr>
        <p:spPr>
          <a:xfrm>
            <a:off x="383352" y="6095872"/>
            <a:ext cx="6223000" cy="523220"/>
          </a:xfrm>
          <a:prstGeom prst="rect">
            <a:avLst/>
          </a:prstGeom>
          <a:noFill/>
        </p:spPr>
        <p:txBody>
          <a:bodyPr wrap="square" rtlCol="0">
            <a:spAutoFit/>
          </a:bodyPr>
          <a:lstStyle/>
          <a:p>
            <a:r>
              <a:rPr lang="en-US" sz="2800" dirty="0">
                <a:hlinkClick r:id="rId4"/>
              </a:rPr>
              <a:t>https://discovery.nationalarchives.gov.uk</a:t>
            </a:r>
            <a:r>
              <a:rPr lang="en-US" sz="2800" dirty="0"/>
              <a:t> </a:t>
            </a:r>
          </a:p>
        </p:txBody>
      </p:sp>
      <p:sp>
        <p:nvSpPr>
          <p:cNvPr id="5" name="Oval 4">
            <a:extLst>
              <a:ext uri="{FF2B5EF4-FFF2-40B4-BE49-F238E27FC236}">
                <a16:creationId xmlns:a16="http://schemas.microsoft.com/office/drawing/2014/main" id="{E62A1535-6945-4083-A343-0A9BCFC49E34}"/>
              </a:ext>
            </a:extLst>
          </p:cNvPr>
          <p:cNvSpPr/>
          <p:nvPr/>
        </p:nvSpPr>
        <p:spPr>
          <a:xfrm>
            <a:off x="838200" y="2286000"/>
            <a:ext cx="4191000" cy="762000"/>
          </a:xfrm>
          <a:prstGeom prst="ellipse">
            <a:avLst/>
          </a:prstGeom>
          <a:noFill/>
          <a:ln>
            <a:solidFill>
              <a:srgbClr val="7D78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F1188C22-A7E4-429E-8175-810DA33372CB}"/>
              </a:ext>
            </a:extLst>
          </p:cNvPr>
          <p:cNvSpPr txBox="1"/>
          <p:nvPr/>
        </p:nvSpPr>
        <p:spPr>
          <a:xfrm>
            <a:off x="5384800" y="2405390"/>
            <a:ext cx="1524000" cy="523220"/>
          </a:xfrm>
          <a:prstGeom prst="rect">
            <a:avLst/>
          </a:prstGeom>
          <a:solidFill>
            <a:schemeClr val="bg2"/>
          </a:solidFill>
        </p:spPr>
        <p:txBody>
          <a:bodyPr wrap="square" rtlCol="0">
            <a:spAutoFit/>
          </a:bodyPr>
          <a:lstStyle/>
          <a:p>
            <a:pPr algn="ctr"/>
            <a:r>
              <a:rPr lang="en-US" sz="2800" dirty="0"/>
              <a:t>CO 826</a:t>
            </a:r>
          </a:p>
        </p:txBody>
      </p:sp>
    </p:spTree>
    <p:extLst>
      <p:ext uri="{BB962C8B-B14F-4D97-AF65-F5344CB8AC3E}">
        <p14:creationId xmlns:p14="http://schemas.microsoft.com/office/powerpoint/2010/main" val="367849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6197D16-FE75-4A0E-A0C9-28C0F04A43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557022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FA8FCEC6-4B30-4FF2-8B32-504BEAEA3A1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rcRect t="45716" b="9820"/>
          <a:stretch>
            <a:fillRect/>
          </a:stretch>
        </p:blipFill>
        <p:spPr>
          <a:xfrm>
            <a:off x="0" y="3808676"/>
            <a:ext cx="9144000" cy="3049325"/>
          </a:xfrm>
          <a:custGeom>
            <a:avLst/>
            <a:gdLst>
              <a:gd name="connsiteX0" fmla="*/ 0 w 12192000"/>
              <a:gd name="connsiteY0" fmla="*/ 0 h 3049325"/>
              <a:gd name="connsiteX1" fmla="*/ 12192000 w 12192000"/>
              <a:gd name="connsiteY1" fmla="*/ 0 h 3049325"/>
              <a:gd name="connsiteX2" fmla="*/ 12192000 w 12192000"/>
              <a:gd name="connsiteY2" fmla="*/ 3049325 h 3049325"/>
              <a:gd name="connsiteX3" fmla="*/ 0 w 12192000"/>
              <a:gd name="connsiteY3" fmla="*/ 3049325 h 3049325"/>
            </a:gdLst>
            <a:ahLst/>
            <a:cxnLst>
              <a:cxn ang="0">
                <a:pos x="connsiteX0" y="connsiteY0"/>
              </a:cxn>
              <a:cxn ang="0">
                <a:pos x="connsiteX1" y="connsiteY1"/>
              </a:cxn>
              <a:cxn ang="0">
                <a:pos x="connsiteX2" y="connsiteY2"/>
              </a:cxn>
              <a:cxn ang="0">
                <a:pos x="connsiteX3" y="connsiteY3"/>
              </a:cxn>
            </a:cxnLst>
            <a:rect l="l" t="t" r="r" b="b"/>
            <a:pathLst>
              <a:path w="12192000" h="3049325">
                <a:moveTo>
                  <a:pt x="0" y="0"/>
                </a:moveTo>
                <a:lnTo>
                  <a:pt x="12192000" y="0"/>
                </a:lnTo>
                <a:lnTo>
                  <a:pt x="12192000" y="3049325"/>
                </a:lnTo>
                <a:lnTo>
                  <a:pt x="0" y="3049325"/>
                </a:lnTo>
                <a:close/>
              </a:path>
            </a:pathLst>
          </a:custGeom>
        </p:spPr>
      </p:pic>
      <p:sp>
        <p:nvSpPr>
          <p:cNvPr id="3" name="Rectangle 2">
            <a:extLst>
              <a:ext uri="{FF2B5EF4-FFF2-40B4-BE49-F238E27FC236}">
                <a16:creationId xmlns:a16="http://schemas.microsoft.com/office/drawing/2014/main" id="{53BE812E-A01B-4497-831D-2233BCEE9969}"/>
              </a:ext>
            </a:extLst>
          </p:cNvPr>
          <p:cNvSpPr/>
          <p:nvPr/>
        </p:nvSpPr>
        <p:spPr>
          <a:xfrm>
            <a:off x="813958" y="304800"/>
            <a:ext cx="7516084" cy="2976344"/>
          </a:xfrm>
          <a:prstGeom prst="rect">
            <a:avLst/>
          </a:prstGeom>
        </p:spPr>
        <p:txBody>
          <a:bodyPr vert="horz" lIns="91440" tIns="45720" rIns="91440" bIns="45720" rtlCol="0" anchor="ctr">
            <a:normAutofit/>
            <a:scene3d>
              <a:camera prst="orthographicFront"/>
              <a:lightRig rig="soft" dir="t">
                <a:rot lat="0" lon="0" rev="15600000"/>
              </a:lightRig>
            </a:scene3d>
            <a:sp3d extrusionH="57150" prstMaterial="softEdge">
              <a:bevelT w="25400" h="38100"/>
            </a:sp3d>
          </a:bodyPr>
          <a:lstStyle/>
          <a:p>
            <a:pPr>
              <a:lnSpc>
                <a:spcPct val="90000"/>
              </a:lnSpc>
              <a:spcBef>
                <a:spcPct val="0"/>
              </a:spcBef>
              <a:spcAft>
                <a:spcPts val="600"/>
              </a:spcAft>
            </a:pPr>
            <a:endParaRPr lang="en-US" sz="4400" b="1" kern="1200" cap="none" spc="0" dirty="0">
              <a:ln/>
              <a:solidFill>
                <a:srgbClr val="FFFFFF"/>
              </a:solidFill>
              <a:effectLst/>
              <a:latin typeface="+mj-lt"/>
              <a:ea typeface="+mj-ea"/>
              <a:cs typeface="+mj-cs"/>
            </a:endParaRPr>
          </a:p>
          <a:p>
            <a:pPr algn="ctr">
              <a:lnSpc>
                <a:spcPct val="90000"/>
              </a:lnSpc>
              <a:spcBef>
                <a:spcPct val="0"/>
              </a:spcBef>
              <a:spcAft>
                <a:spcPts val="600"/>
              </a:spcAft>
            </a:pPr>
            <a:r>
              <a:rPr lang="en-US" sz="4400" b="1" kern="1200" cap="none" spc="0" dirty="0">
                <a:ln/>
                <a:solidFill>
                  <a:srgbClr val="FFFFFF"/>
                </a:solidFill>
                <a:effectLst/>
                <a:latin typeface="+mj-lt"/>
                <a:ea typeface="+mj-ea"/>
                <a:cs typeface="+mj-cs"/>
              </a:rPr>
              <a:t>Thank you for listening!</a:t>
            </a:r>
          </a:p>
        </p:txBody>
      </p:sp>
      <p:sp>
        <p:nvSpPr>
          <p:cNvPr id="4" name="TextBox 3">
            <a:extLst>
              <a:ext uri="{FF2B5EF4-FFF2-40B4-BE49-F238E27FC236}">
                <a16:creationId xmlns:a16="http://schemas.microsoft.com/office/drawing/2014/main" id="{763711A8-FEFE-4E46-9B80-488FB82AF872}"/>
              </a:ext>
            </a:extLst>
          </p:cNvPr>
          <p:cNvSpPr txBox="1"/>
          <p:nvPr/>
        </p:nvSpPr>
        <p:spPr>
          <a:xfrm>
            <a:off x="914400" y="5333338"/>
            <a:ext cx="7696200" cy="954107"/>
          </a:xfrm>
          <a:prstGeom prst="rect">
            <a:avLst/>
          </a:prstGeom>
          <a:noFill/>
        </p:spPr>
        <p:txBody>
          <a:bodyPr wrap="square" rtlCol="0">
            <a:spAutoFit/>
          </a:bodyPr>
          <a:lstStyle/>
          <a:p>
            <a:pPr algn="ctr"/>
            <a:r>
              <a:rPr lang="en-US" sz="2800" dirty="0">
                <a:solidFill>
                  <a:schemeClr val="tx2">
                    <a:lumMod val="50000"/>
                  </a:schemeClr>
                </a:solidFill>
              </a:rPr>
              <a:t>Please refer to your handout for resource information used in this presentation.</a:t>
            </a:r>
          </a:p>
        </p:txBody>
      </p:sp>
    </p:spTree>
    <p:extLst>
      <p:ext uri="{BB962C8B-B14F-4D97-AF65-F5344CB8AC3E}">
        <p14:creationId xmlns:p14="http://schemas.microsoft.com/office/powerpoint/2010/main" val="2645322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5A3E4A27-BD6F-40B4-BBB4-57528C430DB2}"/>
              </a:ext>
            </a:extLst>
          </p:cNvPr>
          <p:cNvGraphicFramePr/>
          <p:nvPr>
            <p:extLst>
              <p:ext uri="{D42A27DB-BD31-4B8C-83A1-F6EECF244321}">
                <p14:modId xmlns:p14="http://schemas.microsoft.com/office/powerpoint/2010/main" val="3192748318"/>
              </p:ext>
            </p:extLst>
          </p:nvPr>
        </p:nvGraphicFramePr>
        <p:xfrm>
          <a:off x="0" y="228600"/>
          <a:ext cx="11506200" cy="662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lowchart: Stored Data 5">
            <a:extLst>
              <a:ext uri="{FF2B5EF4-FFF2-40B4-BE49-F238E27FC236}">
                <a16:creationId xmlns:a16="http://schemas.microsoft.com/office/drawing/2014/main" id="{6CE666F4-B091-4D87-B4C3-1D4F1120FF3A}"/>
              </a:ext>
            </a:extLst>
          </p:cNvPr>
          <p:cNvSpPr/>
          <p:nvPr/>
        </p:nvSpPr>
        <p:spPr>
          <a:xfrm flipH="1">
            <a:off x="25400" y="1981200"/>
            <a:ext cx="3505200" cy="2209800"/>
          </a:xfrm>
          <a:prstGeom prst="flowChartOnlineStorage">
            <a:avLst/>
          </a:prstGeom>
          <a:solidFill>
            <a:srgbClr val="7D786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Stored Data 6">
            <a:extLst>
              <a:ext uri="{FF2B5EF4-FFF2-40B4-BE49-F238E27FC236}">
                <a16:creationId xmlns:a16="http://schemas.microsoft.com/office/drawing/2014/main" id="{FD653F62-0124-41A9-9A0E-1A9C2586344F}"/>
              </a:ext>
            </a:extLst>
          </p:cNvPr>
          <p:cNvSpPr/>
          <p:nvPr/>
        </p:nvSpPr>
        <p:spPr>
          <a:xfrm flipH="1">
            <a:off x="2819400" y="1981200"/>
            <a:ext cx="3505200" cy="2209800"/>
          </a:xfrm>
          <a:prstGeom prst="flowChartOnlineStorag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Stored Data 7">
            <a:extLst>
              <a:ext uri="{FF2B5EF4-FFF2-40B4-BE49-F238E27FC236}">
                <a16:creationId xmlns:a16="http://schemas.microsoft.com/office/drawing/2014/main" id="{DE895DA5-085A-4F2B-9ECA-E906B7D1C3B7}"/>
              </a:ext>
            </a:extLst>
          </p:cNvPr>
          <p:cNvSpPr/>
          <p:nvPr/>
        </p:nvSpPr>
        <p:spPr>
          <a:xfrm flipH="1">
            <a:off x="5449711" y="1981200"/>
            <a:ext cx="3505200" cy="2209800"/>
          </a:xfrm>
          <a:prstGeom prst="flowChartOnlineStorag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1BC9A8A-AA8D-4818-80BF-03AAF16147B5}"/>
              </a:ext>
            </a:extLst>
          </p:cNvPr>
          <p:cNvSpPr txBox="1"/>
          <p:nvPr/>
        </p:nvSpPr>
        <p:spPr>
          <a:xfrm>
            <a:off x="685800" y="2590800"/>
            <a:ext cx="2602088" cy="646331"/>
          </a:xfrm>
          <a:prstGeom prst="rect">
            <a:avLst/>
          </a:prstGeom>
          <a:noFill/>
        </p:spPr>
        <p:txBody>
          <a:bodyPr wrap="square" rtlCol="0">
            <a:spAutoFit/>
          </a:bodyPr>
          <a:lstStyle/>
          <a:p>
            <a:r>
              <a:rPr lang="en-US" sz="3600" b="1" dirty="0"/>
              <a:t>Protectorate</a:t>
            </a:r>
          </a:p>
        </p:txBody>
      </p:sp>
      <p:sp>
        <p:nvSpPr>
          <p:cNvPr id="10" name="TextBox 9">
            <a:extLst>
              <a:ext uri="{FF2B5EF4-FFF2-40B4-BE49-F238E27FC236}">
                <a16:creationId xmlns:a16="http://schemas.microsoft.com/office/drawing/2014/main" id="{9D49C0E9-5EC8-43B5-9B1E-96A88261C87B}"/>
              </a:ext>
            </a:extLst>
          </p:cNvPr>
          <p:cNvSpPr txBox="1"/>
          <p:nvPr/>
        </p:nvSpPr>
        <p:spPr>
          <a:xfrm>
            <a:off x="3739444" y="2551823"/>
            <a:ext cx="2133600" cy="646331"/>
          </a:xfrm>
          <a:prstGeom prst="rect">
            <a:avLst/>
          </a:prstGeom>
          <a:noFill/>
        </p:spPr>
        <p:txBody>
          <a:bodyPr wrap="square" rtlCol="0">
            <a:spAutoFit/>
          </a:bodyPr>
          <a:lstStyle/>
          <a:p>
            <a:r>
              <a:rPr lang="en-US" sz="3600" b="1" dirty="0"/>
              <a:t>Colony</a:t>
            </a:r>
            <a:endParaRPr lang="en-US" sz="4000" b="1" dirty="0"/>
          </a:p>
        </p:txBody>
      </p:sp>
      <p:sp>
        <p:nvSpPr>
          <p:cNvPr id="11" name="TextBox 10">
            <a:extLst>
              <a:ext uri="{FF2B5EF4-FFF2-40B4-BE49-F238E27FC236}">
                <a16:creationId xmlns:a16="http://schemas.microsoft.com/office/drawing/2014/main" id="{786873E2-1BE9-440D-984A-DD207777102D}"/>
              </a:ext>
            </a:extLst>
          </p:cNvPr>
          <p:cNvSpPr txBox="1"/>
          <p:nvPr/>
        </p:nvSpPr>
        <p:spPr>
          <a:xfrm>
            <a:off x="6039554" y="2590800"/>
            <a:ext cx="3022601" cy="646331"/>
          </a:xfrm>
          <a:prstGeom prst="rect">
            <a:avLst/>
          </a:prstGeom>
          <a:noFill/>
        </p:spPr>
        <p:txBody>
          <a:bodyPr wrap="square" rtlCol="0">
            <a:spAutoFit/>
          </a:bodyPr>
          <a:lstStyle/>
          <a:p>
            <a:r>
              <a:rPr lang="en-US" sz="3600" b="1" dirty="0"/>
              <a:t>Independence</a:t>
            </a:r>
          </a:p>
        </p:txBody>
      </p:sp>
      <p:sp>
        <p:nvSpPr>
          <p:cNvPr id="12" name="Left Brace 11">
            <a:extLst>
              <a:ext uri="{FF2B5EF4-FFF2-40B4-BE49-F238E27FC236}">
                <a16:creationId xmlns:a16="http://schemas.microsoft.com/office/drawing/2014/main" id="{FDF3F45D-6E65-4CB8-B61A-E2B85D63648D}"/>
              </a:ext>
            </a:extLst>
          </p:cNvPr>
          <p:cNvSpPr/>
          <p:nvPr/>
        </p:nvSpPr>
        <p:spPr>
          <a:xfrm rot="5400000">
            <a:off x="2590800" y="-1424817"/>
            <a:ext cx="457200" cy="5448300"/>
          </a:xfrm>
          <a:prstGeom prst="leftBrace">
            <a:avLst/>
          </a:prstGeom>
          <a:ln w="57150">
            <a:solidFill>
              <a:srgbClr val="7D786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ysClr val="windowText" lastClr="000000"/>
                </a:solidFill>
              </a:ln>
              <a:solidFill>
                <a:sysClr val="windowText" lastClr="000000"/>
              </a:solidFill>
            </a:endParaRPr>
          </a:p>
        </p:txBody>
      </p:sp>
      <p:sp>
        <p:nvSpPr>
          <p:cNvPr id="13" name="TextBox 12">
            <a:extLst>
              <a:ext uri="{FF2B5EF4-FFF2-40B4-BE49-F238E27FC236}">
                <a16:creationId xmlns:a16="http://schemas.microsoft.com/office/drawing/2014/main" id="{5C38FEAC-5AE7-4C3B-86E9-22EA5FC72C41}"/>
              </a:ext>
            </a:extLst>
          </p:cNvPr>
          <p:cNvSpPr txBox="1"/>
          <p:nvPr/>
        </p:nvSpPr>
        <p:spPr>
          <a:xfrm>
            <a:off x="2743200" y="312390"/>
            <a:ext cx="4343400" cy="646331"/>
          </a:xfrm>
          <a:prstGeom prst="rect">
            <a:avLst/>
          </a:prstGeom>
          <a:gradFill>
            <a:gsLst>
              <a:gs pos="0">
                <a:schemeClr val="lt2">
                  <a:shade val="30000"/>
                  <a:satMod val="115000"/>
                </a:schemeClr>
              </a:gs>
              <a:gs pos="38000">
                <a:schemeClr val="lt2">
                  <a:shade val="67500"/>
                  <a:satMod val="115000"/>
                </a:schemeClr>
              </a:gs>
              <a:gs pos="64000">
                <a:schemeClr val="lt2">
                  <a:shade val="100000"/>
                  <a:satMod val="115000"/>
                </a:schemeClr>
              </a:gs>
            </a:gsLst>
            <a:path path="rect">
              <a:fillToRect l="100000" t="100000"/>
            </a:path>
          </a:gradFill>
          <a:ln>
            <a:solidFill>
              <a:schemeClr val="tx2">
                <a:lumMod val="75000"/>
              </a:schemeClr>
            </a:solidFill>
          </a:ln>
        </p:spPr>
        <p:txBody>
          <a:bodyPr wrap="square" rtlCol="0">
            <a:spAutoFit/>
          </a:bodyPr>
          <a:lstStyle/>
          <a:p>
            <a:r>
              <a:rPr lang="en-US" sz="3600" b="1" dirty="0"/>
              <a:t>Received Law</a:t>
            </a:r>
          </a:p>
        </p:txBody>
      </p:sp>
      <p:sp>
        <p:nvSpPr>
          <p:cNvPr id="14" name="Arrow: Curved Down 13">
            <a:extLst>
              <a:ext uri="{FF2B5EF4-FFF2-40B4-BE49-F238E27FC236}">
                <a16:creationId xmlns:a16="http://schemas.microsoft.com/office/drawing/2014/main" id="{4DC5AACC-CB35-4FB2-93BA-7A346F9DCE84}"/>
              </a:ext>
            </a:extLst>
          </p:cNvPr>
          <p:cNvSpPr/>
          <p:nvPr/>
        </p:nvSpPr>
        <p:spPr>
          <a:xfrm rot="2900611">
            <a:off x="5846191" y="781734"/>
            <a:ext cx="1600200" cy="646331"/>
          </a:xfrm>
          <a:prstGeom prst="curvedDownArrow">
            <a:avLst/>
          </a:prstGeom>
          <a:solidFill>
            <a:schemeClr val="tx1"/>
          </a:solidFill>
          <a:ln>
            <a:solidFill>
              <a:srgbClr val="7D78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25000"/>
                </a:schemeClr>
              </a:solidFill>
            </a:endParaRPr>
          </a:p>
        </p:txBody>
      </p:sp>
      <p:sp>
        <p:nvSpPr>
          <p:cNvPr id="15" name="Left Brace 14">
            <a:extLst>
              <a:ext uri="{FF2B5EF4-FFF2-40B4-BE49-F238E27FC236}">
                <a16:creationId xmlns:a16="http://schemas.microsoft.com/office/drawing/2014/main" id="{42586DBE-AF2A-4FCF-8D84-76776C4FF0FA}"/>
              </a:ext>
            </a:extLst>
          </p:cNvPr>
          <p:cNvSpPr/>
          <p:nvPr/>
        </p:nvSpPr>
        <p:spPr>
          <a:xfrm rot="16200000">
            <a:off x="2590800" y="2148716"/>
            <a:ext cx="457200" cy="5448300"/>
          </a:xfrm>
          <a:prstGeom prst="leftBrace">
            <a:avLst/>
          </a:prstGeom>
          <a:ln w="57150">
            <a:solidFill>
              <a:srgbClr val="7D786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ysClr val="windowText" lastClr="000000"/>
                </a:solidFill>
              </a:ln>
              <a:solidFill>
                <a:sysClr val="windowText" lastClr="000000"/>
              </a:solidFill>
            </a:endParaRPr>
          </a:p>
        </p:txBody>
      </p:sp>
      <p:sp>
        <p:nvSpPr>
          <p:cNvPr id="16" name="TextBox 15">
            <a:extLst>
              <a:ext uri="{FF2B5EF4-FFF2-40B4-BE49-F238E27FC236}">
                <a16:creationId xmlns:a16="http://schemas.microsoft.com/office/drawing/2014/main" id="{24143767-420B-4A31-8AA9-1787DCE7B943}"/>
              </a:ext>
            </a:extLst>
          </p:cNvPr>
          <p:cNvSpPr txBox="1"/>
          <p:nvPr/>
        </p:nvSpPr>
        <p:spPr>
          <a:xfrm>
            <a:off x="647700" y="5122014"/>
            <a:ext cx="4343400" cy="1200329"/>
          </a:xfrm>
          <a:prstGeom prst="rect">
            <a:avLst/>
          </a:prstGeom>
          <a:gradFill>
            <a:gsLst>
              <a:gs pos="0">
                <a:schemeClr val="lt2">
                  <a:shade val="30000"/>
                  <a:satMod val="115000"/>
                </a:schemeClr>
              </a:gs>
              <a:gs pos="38000">
                <a:schemeClr val="lt2">
                  <a:shade val="67500"/>
                  <a:satMod val="115000"/>
                </a:schemeClr>
              </a:gs>
              <a:gs pos="64000">
                <a:schemeClr val="lt2">
                  <a:shade val="100000"/>
                  <a:satMod val="115000"/>
                </a:schemeClr>
              </a:gs>
            </a:gsLst>
            <a:path path="rect">
              <a:fillToRect l="100000" t="100000"/>
            </a:path>
          </a:gradFill>
          <a:ln>
            <a:solidFill>
              <a:schemeClr val="tx2">
                <a:lumMod val="75000"/>
              </a:schemeClr>
            </a:solidFill>
          </a:ln>
        </p:spPr>
        <p:txBody>
          <a:bodyPr wrap="square" rtlCol="0">
            <a:spAutoFit/>
          </a:bodyPr>
          <a:lstStyle/>
          <a:p>
            <a:pPr algn="ctr"/>
            <a:r>
              <a:rPr lang="en-US" sz="3600" b="1" dirty="0"/>
              <a:t>English Law:</a:t>
            </a:r>
          </a:p>
          <a:p>
            <a:pPr algn="ctr"/>
            <a:r>
              <a:rPr lang="en-US" sz="3600" b="1" dirty="0"/>
              <a:t>1893 Order in Council</a:t>
            </a:r>
          </a:p>
        </p:txBody>
      </p:sp>
    </p:spTree>
    <p:extLst>
      <p:ext uri="{BB962C8B-B14F-4D97-AF65-F5344CB8AC3E}">
        <p14:creationId xmlns:p14="http://schemas.microsoft.com/office/powerpoint/2010/main" val="2890784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F0FDEB3-8D51-42EB-B219-1C94CC54F102}"/>
              </a:ext>
            </a:extLst>
          </p:cNvPr>
          <p:cNvPicPr>
            <a:picLocks noChangeAspect="1"/>
          </p:cNvPicPr>
          <p:nvPr/>
        </p:nvPicPr>
        <p:blipFill>
          <a:blip r:embed="rId3"/>
          <a:stretch>
            <a:fillRect/>
          </a:stretch>
        </p:blipFill>
        <p:spPr>
          <a:xfrm>
            <a:off x="737463" y="1905000"/>
            <a:ext cx="7669074" cy="4401450"/>
          </a:xfrm>
          <a:prstGeom prst="rect">
            <a:avLst/>
          </a:prstGeom>
        </p:spPr>
      </p:pic>
      <p:sp>
        <p:nvSpPr>
          <p:cNvPr id="6" name="Title 5">
            <a:extLst>
              <a:ext uri="{FF2B5EF4-FFF2-40B4-BE49-F238E27FC236}">
                <a16:creationId xmlns:a16="http://schemas.microsoft.com/office/drawing/2014/main" id="{74EFE1C5-D552-442D-A7A5-76E2D9654A41}"/>
              </a:ext>
            </a:extLst>
          </p:cNvPr>
          <p:cNvSpPr>
            <a:spLocks noGrp="1"/>
          </p:cNvSpPr>
          <p:nvPr>
            <p:ph type="title"/>
          </p:nvPr>
        </p:nvSpPr>
        <p:spPr/>
        <p:txBody>
          <a:bodyPr>
            <a:normAutofit fontScale="90000"/>
          </a:bodyPr>
          <a:lstStyle/>
          <a:p>
            <a:r>
              <a:rPr lang="en-US" dirty="0"/>
              <a:t>USP </a:t>
            </a:r>
            <a:r>
              <a:rPr lang="en-US" dirty="0" err="1"/>
              <a:t>Emalus</a:t>
            </a:r>
            <a:r>
              <a:rPr lang="en-US" dirty="0"/>
              <a:t> Library: </a:t>
            </a:r>
            <a:r>
              <a:rPr lang="en-US" dirty="0">
                <a:hlinkClick r:id="rId4"/>
              </a:rPr>
              <a:t>https://www.usp.ac.fj/index.php?id=12228</a:t>
            </a:r>
            <a:endParaRPr lang="en-US" dirty="0"/>
          </a:p>
        </p:txBody>
      </p:sp>
      <p:pic>
        <p:nvPicPr>
          <p:cNvPr id="7" name="Picture 6">
            <a:extLst>
              <a:ext uri="{FF2B5EF4-FFF2-40B4-BE49-F238E27FC236}">
                <a16:creationId xmlns:a16="http://schemas.microsoft.com/office/drawing/2014/main" id="{56995218-3B8C-4D8A-BFCF-5FD887D3168A}"/>
              </a:ext>
            </a:extLst>
          </p:cNvPr>
          <p:cNvPicPr>
            <a:picLocks noChangeAspect="1"/>
          </p:cNvPicPr>
          <p:nvPr/>
        </p:nvPicPr>
        <p:blipFill>
          <a:blip r:embed="rId5"/>
          <a:stretch>
            <a:fillRect/>
          </a:stretch>
        </p:blipFill>
        <p:spPr>
          <a:xfrm rot="20013525">
            <a:off x="302358" y="3262578"/>
            <a:ext cx="8582025" cy="1257300"/>
          </a:xfrm>
          <a:prstGeom prst="rect">
            <a:avLst/>
          </a:prstGeom>
        </p:spPr>
      </p:pic>
    </p:spTree>
    <p:extLst>
      <p:ext uri="{BB962C8B-B14F-4D97-AF65-F5344CB8AC3E}">
        <p14:creationId xmlns:p14="http://schemas.microsoft.com/office/powerpoint/2010/main" val="2994716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ED4BC72-A6FE-4485-B177-23185125F77D}"/>
              </a:ext>
            </a:extLst>
          </p:cNvPr>
          <p:cNvPicPr>
            <a:picLocks noChangeAspect="1"/>
          </p:cNvPicPr>
          <p:nvPr/>
        </p:nvPicPr>
        <p:blipFill>
          <a:blip r:embed="rId3"/>
          <a:stretch>
            <a:fillRect/>
          </a:stretch>
        </p:blipFill>
        <p:spPr>
          <a:xfrm>
            <a:off x="933450" y="304800"/>
            <a:ext cx="7277100" cy="1247775"/>
          </a:xfrm>
          <a:prstGeom prst="rect">
            <a:avLst/>
          </a:prstGeom>
        </p:spPr>
      </p:pic>
      <p:pic>
        <p:nvPicPr>
          <p:cNvPr id="6" name="Picture 5">
            <a:extLst>
              <a:ext uri="{FF2B5EF4-FFF2-40B4-BE49-F238E27FC236}">
                <a16:creationId xmlns:a16="http://schemas.microsoft.com/office/drawing/2014/main" id="{7E8690C0-CCD0-4CE6-8600-285C49CCE8D3}"/>
              </a:ext>
            </a:extLst>
          </p:cNvPr>
          <p:cNvPicPr>
            <a:picLocks noChangeAspect="1"/>
          </p:cNvPicPr>
          <p:nvPr/>
        </p:nvPicPr>
        <p:blipFill>
          <a:blip r:embed="rId4"/>
          <a:stretch>
            <a:fillRect/>
          </a:stretch>
        </p:blipFill>
        <p:spPr>
          <a:xfrm>
            <a:off x="213343" y="2057400"/>
            <a:ext cx="8717314" cy="2928938"/>
          </a:xfrm>
          <a:prstGeom prst="rect">
            <a:avLst/>
          </a:prstGeom>
        </p:spPr>
      </p:pic>
      <p:sp>
        <p:nvSpPr>
          <p:cNvPr id="7" name="TextBox 6">
            <a:extLst>
              <a:ext uri="{FF2B5EF4-FFF2-40B4-BE49-F238E27FC236}">
                <a16:creationId xmlns:a16="http://schemas.microsoft.com/office/drawing/2014/main" id="{035EAA1C-4BB8-4882-A760-86863E84F72D}"/>
              </a:ext>
            </a:extLst>
          </p:cNvPr>
          <p:cNvSpPr txBox="1"/>
          <p:nvPr/>
        </p:nvSpPr>
        <p:spPr>
          <a:xfrm>
            <a:off x="685800" y="5562600"/>
            <a:ext cx="7315200" cy="830997"/>
          </a:xfrm>
          <a:prstGeom prst="rect">
            <a:avLst/>
          </a:prstGeom>
          <a:noFill/>
        </p:spPr>
        <p:txBody>
          <a:bodyPr wrap="square" rtlCol="0">
            <a:spAutoFit/>
          </a:bodyPr>
          <a:lstStyle/>
          <a:p>
            <a:pPr algn="ctr"/>
            <a:r>
              <a:rPr lang="en-US" sz="4800" dirty="0"/>
              <a:t>Paclii.org</a:t>
            </a:r>
          </a:p>
        </p:txBody>
      </p:sp>
    </p:spTree>
    <p:extLst>
      <p:ext uri="{BB962C8B-B14F-4D97-AF65-F5344CB8AC3E}">
        <p14:creationId xmlns:p14="http://schemas.microsoft.com/office/powerpoint/2010/main" val="3470294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F728FB6D-8AF3-4E8D-A515-E13D756D607A}"/>
              </a:ext>
            </a:extLst>
          </p:cNvPr>
          <p:cNvPicPr>
            <a:picLocks noChangeAspect="1"/>
          </p:cNvPicPr>
          <p:nvPr/>
        </p:nvPicPr>
        <p:blipFill>
          <a:blip r:embed="rId3"/>
          <a:stretch>
            <a:fillRect/>
          </a:stretch>
        </p:blipFill>
        <p:spPr>
          <a:xfrm>
            <a:off x="833029" y="643467"/>
            <a:ext cx="7477941" cy="5571066"/>
          </a:xfrm>
          <a:prstGeom prst="rect">
            <a:avLst/>
          </a:prstGeom>
        </p:spPr>
      </p:pic>
      <p:sp>
        <p:nvSpPr>
          <p:cNvPr id="5" name="Arrow: Right 4">
            <a:extLst>
              <a:ext uri="{FF2B5EF4-FFF2-40B4-BE49-F238E27FC236}">
                <a16:creationId xmlns:a16="http://schemas.microsoft.com/office/drawing/2014/main" id="{744959F0-88DA-4321-BDC0-41444671744C}"/>
              </a:ext>
            </a:extLst>
          </p:cNvPr>
          <p:cNvSpPr/>
          <p:nvPr/>
        </p:nvSpPr>
        <p:spPr>
          <a:xfrm>
            <a:off x="4724400" y="4038600"/>
            <a:ext cx="304800" cy="30480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6" name="Arrow: Right 5">
            <a:extLst>
              <a:ext uri="{FF2B5EF4-FFF2-40B4-BE49-F238E27FC236}">
                <a16:creationId xmlns:a16="http://schemas.microsoft.com/office/drawing/2014/main" id="{B7942629-8C9F-4A51-A7B3-E553097D2F7E}"/>
              </a:ext>
            </a:extLst>
          </p:cNvPr>
          <p:cNvSpPr/>
          <p:nvPr/>
        </p:nvSpPr>
        <p:spPr>
          <a:xfrm>
            <a:off x="4720119" y="5638800"/>
            <a:ext cx="304800" cy="30480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537E79FB-D345-4BB8-AED4-1D7AD92F7B7F}"/>
              </a:ext>
            </a:extLst>
          </p:cNvPr>
          <p:cNvSpPr/>
          <p:nvPr/>
        </p:nvSpPr>
        <p:spPr>
          <a:xfrm flipH="1">
            <a:off x="2971800" y="1676400"/>
            <a:ext cx="256791" cy="276889"/>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9" name="Arrow: Right 8">
            <a:extLst>
              <a:ext uri="{FF2B5EF4-FFF2-40B4-BE49-F238E27FC236}">
                <a16:creationId xmlns:a16="http://schemas.microsoft.com/office/drawing/2014/main" id="{957A0558-EFD6-4DE7-8CE3-30971315A15F}"/>
              </a:ext>
            </a:extLst>
          </p:cNvPr>
          <p:cNvSpPr/>
          <p:nvPr/>
        </p:nvSpPr>
        <p:spPr>
          <a:xfrm>
            <a:off x="4715838" y="2998152"/>
            <a:ext cx="304800" cy="30480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D71C142C-B30B-4948-B667-55EF69536703}"/>
              </a:ext>
            </a:extLst>
          </p:cNvPr>
          <p:cNvSpPr/>
          <p:nvPr/>
        </p:nvSpPr>
        <p:spPr>
          <a:xfrm>
            <a:off x="4659206" y="2110104"/>
            <a:ext cx="304800" cy="304800"/>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5569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950C0F6D-1451-411D-8509-DE9BE4837971}"/>
              </a:ext>
            </a:extLst>
          </p:cNvPr>
          <p:cNvPicPr>
            <a:picLocks noChangeAspect="1"/>
          </p:cNvPicPr>
          <p:nvPr/>
        </p:nvPicPr>
        <p:blipFill>
          <a:blip r:embed="rId3"/>
          <a:stretch>
            <a:fillRect/>
          </a:stretch>
        </p:blipFill>
        <p:spPr>
          <a:xfrm>
            <a:off x="482600" y="1455864"/>
            <a:ext cx="8178799" cy="3946271"/>
          </a:xfrm>
          <a:prstGeom prst="rect">
            <a:avLst/>
          </a:prstGeom>
        </p:spPr>
      </p:pic>
    </p:spTree>
    <p:extLst>
      <p:ext uri="{BB962C8B-B14F-4D97-AF65-F5344CB8AC3E}">
        <p14:creationId xmlns:p14="http://schemas.microsoft.com/office/powerpoint/2010/main" val="746423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F494DD30-7A4A-4559-950A-390B080403FA}"/>
              </a:ext>
            </a:extLst>
          </p:cNvPr>
          <p:cNvPicPr>
            <a:picLocks noChangeAspect="1"/>
          </p:cNvPicPr>
          <p:nvPr/>
        </p:nvPicPr>
        <p:blipFill>
          <a:blip r:embed="rId3"/>
          <a:stretch>
            <a:fillRect/>
          </a:stretch>
        </p:blipFill>
        <p:spPr>
          <a:xfrm>
            <a:off x="482600" y="1282066"/>
            <a:ext cx="8178799" cy="4293868"/>
          </a:xfrm>
          <a:prstGeom prst="rect">
            <a:avLst/>
          </a:prstGeom>
        </p:spPr>
      </p:pic>
      <p:sp>
        <p:nvSpPr>
          <p:cNvPr id="3" name="Arrow: Left 2">
            <a:extLst>
              <a:ext uri="{FF2B5EF4-FFF2-40B4-BE49-F238E27FC236}">
                <a16:creationId xmlns:a16="http://schemas.microsoft.com/office/drawing/2014/main" id="{691D3AF9-8343-4751-8FB5-6F212EC001D7}"/>
              </a:ext>
            </a:extLst>
          </p:cNvPr>
          <p:cNvSpPr/>
          <p:nvPr/>
        </p:nvSpPr>
        <p:spPr>
          <a:xfrm>
            <a:off x="2590800" y="1676400"/>
            <a:ext cx="533400" cy="457200"/>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descr="In love face with no fill">
            <a:extLst>
              <a:ext uri="{FF2B5EF4-FFF2-40B4-BE49-F238E27FC236}">
                <a16:creationId xmlns:a16="http://schemas.microsoft.com/office/drawing/2014/main" id="{1FB12350-46CE-4CBC-ADC2-D469E958137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48000" y="1676400"/>
            <a:ext cx="1117601" cy="1117601"/>
          </a:xfrm>
          <a:prstGeom prst="rect">
            <a:avLst/>
          </a:prstGeom>
        </p:spPr>
      </p:pic>
    </p:spTree>
    <p:extLst>
      <p:ext uri="{BB962C8B-B14F-4D97-AF65-F5344CB8AC3E}">
        <p14:creationId xmlns:p14="http://schemas.microsoft.com/office/powerpoint/2010/main" val="3108438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close up of text on a black background&#10;&#10;Description automatically generated">
            <a:extLst>
              <a:ext uri="{FF2B5EF4-FFF2-40B4-BE49-F238E27FC236}">
                <a16:creationId xmlns:a16="http://schemas.microsoft.com/office/drawing/2014/main" id="{A191E5C1-5E6D-410F-ACC5-524A72A85CB9}"/>
              </a:ext>
            </a:extLst>
          </p:cNvPr>
          <p:cNvPicPr>
            <a:picLocks noChangeAspect="1"/>
          </p:cNvPicPr>
          <p:nvPr/>
        </p:nvPicPr>
        <p:blipFill>
          <a:blip r:embed="rId3"/>
          <a:stretch>
            <a:fillRect/>
          </a:stretch>
        </p:blipFill>
        <p:spPr>
          <a:xfrm>
            <a:off x="894728" y="643467"/>
            <a:ext cx="7354542" cy="5571066"/>
          </a:xfrm>
          <a:prstGeom prst="rect">
            <a:avLst/>
          </a:prstGeom>
        </p:spPr>
      </p:pic>
      <p:pic>
        <p:nvPicPr>
          <p:cNvPr id="4" name="Graphic 3" descr="Confused face with no fill">
            <a:extLst>
              <a:ext uri="{FF2B5EF4-FFF2-40B4-BE49-F238E27FC236}">
                <a16:creationId xmlns:a16="http://schemas.microsoft.com/office/drawing/2014/main" id="{45E8CBAF-98F9-4932-A1A8-5EF86C9A2B8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19200" y="1371600"/>
            <a:ext cx="1447800" cy="1447800"/>
          </a:xfrm>
          <a:prstGeom prst="rect">
            <a:avLst/>
          </a:prstGeom>
        </p:spPr>
      </p:pic>
    </p:spTree>
    <p:extLst>
      <p:ext uri="{BB962C8B-B14F-4D97-AF65-F5344CB8AC3E}">
        <p14:creationId xmlns:p14="http://schemas.microsoft.com/office/powerpoint/2010/main" val="1611563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3767</Words>
  <Application>Microsoft Office PowerPoint</Application>
  <PresentationFormat>On-screen Show (4:3)</PresentationFormat>
  <Paragraphs>173</Paragraphs>
  <Slides>27</Slides>
  <Notes>26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Times New Roman</vt:lpstr>
      <vt:lpstr>Office Theme</vt:lpstr>
      <vt:lpstr>PowerPoint Presentation</vt:lpstr>
      <vt:lpstr>QUESTION</vt:lpstr>
      <vt:lpstr>PowerPoint Presentation</vt:lpstr>
      <vt:lpstr>USP Emalus Library: https://www.usp.ac.fj/index.php?id=12228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Solomon Islands Example</vt:lpstr>
      <vt:lpstr>Tuvalu Example</vt:lpstr>
      <vt:lpstr>PowerPoint Presentation</vt:lpstr>
      <vt:lpstr>Troubleshooting Terminology</vt:lpstr>
      <vt:lpstr>Islands’ Names &gt; Index/ Search Terms</vt:lpstr>
      <vt:lpstr>British Legal Terminology: Subjugation Status</vt:lpstr>
      <vt:lpstr>British Legal Terminology: Document Types</vt:lpstr>
      <vt:lpstr>London Gazette: thegazette.uk.gov</vt:lpstr>
      <vt:lpstr>High Commissioner of the Western Pacific</vt:lpstr>
      <vt:lpstr>Proclamation Example </vt:lpstr>
      <vt:lpstr>Gazettes</vt:lpstr>
      <vt:lpstr>https://archives.library.auckland.ac.nz/</vt:lpstr>
      <vt:lpstr>Pacific Manuscript Bureau</vt:lpstr>
      <vt:lpstr>National Library of Australia: TROVE</vt:lpstr>
      <vt:lpstr>The (British) National Archvies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Vicki Szymczak</dc:creator>
  <cp:lastModifiedBy>Vicki Szymczak</cp:lastModifiedBy>
  <cp:revision>10</cp:revision>
  <dcterms:created xsi:type="dcterms:W3CDTF">2019-11-10T00:09:14Z</dcterms:created>
  <dcterms:modified xsi:type="dcterms:W3CDTF">2019-11-10T01:02:44Z</dcterms:modified>
</cp:coreProperties>
</file>